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2539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A94EB-A0CD-5146-64BC-0D687509F7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A2888CF-924B-3225-ACE3-4A7D443BF3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7607E4-2B91-2094-B745-409EAAD617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CD8C1-C6CB-4CAD-8DD6-0C8E6563A055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B5AE54-B189-05D0-E351-C8555B137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BA1EEF-DA61-E665-1C33-6890648A73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B24F9-2D5D-4D35-B6A6-1D19C7596C6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147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379F-302D-C0D9-4E5B-8D26733E21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D5A3BA5-13C1-0822-A844-8C51E750B4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122F1F-A5B3-AF58-1181-3099EFEF49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CD8C1-C6CB-4CAD-8DD6-0C8E6563A055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379C79-6B6D-EA3D-8586-230834AE0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A5378-317E-4EAB-41B2-824409A72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B24F9-2D5D-4D35-B6A6-1D19C7596C6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2869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81DA628-F558-B344-A982-EEF0BAC7697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C98D18-B443-EE41-C745-7855DAA559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7A4439-2079-D352-BD6C-6D51BA5FD2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CD8C1-C6CB-4CAD-8DD6-0C8E6563A055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1D1323-F0FB-59C9-8926-F7BA5645AE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DC8F31-F443-022A-7185-568DF4803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B24F9-2D5D-4D35-B6A6-1D19C7596C6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911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9CF43F-AA47-970B-6800-0F42CB2137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93CB1D-4D6E-7D8C-5961-833967A9C8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E50817-1501-6F73-337C-16C18752A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CD8C1-C6CB-4CAD-8DD6-0C8E6563A055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CB205E-ADDF-FB07-8F66-75DF4C8946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32F8BA-4BFC-5267-5B0B-B919E5FB85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B24F9-2D5D-4D35-B6A6-1D19C7596C6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4063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9A7E1F-C7D1-2EC8-936E-BFD8808972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F970DB-02D0-6223-EECB-32CBCF9E58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7A6AA5-8837-BD6D-749D-436F83DFFB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CD8C1-C6CB-4CAD-8DD6-0C8E6563A055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930098-FC81-DA39-8689-750647FA40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9F8A29-0510-BF15-DFDE-810D52055D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B24F9-2D5D-4D35-B6A6-1D19C7596C6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987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7D49F0-EF1B-E293-ACA7-3B5E50A131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D7BD41-2052-83F5-669C-88C76073D7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812D61-6430-1694-A465-23D7AE3CB5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B25D6D-0D37-5114-4ABB-23334D9EC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CD8C1-C6CB-4CAD-8DD6-0C8E6563A055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412357-D538-2EC8-0AAE-60924E851C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9AC926-9583-51B1-FCA3-512E9846F4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B24F9-2D5D-4D35-B6A6-1D19C7596C6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5513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57682C-D531-D872-EAEA-80C5236645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EF9D48-7262-D84A-8D85-DBB4E10BD2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0D3625-1E08-0A02-636A-15DC5975E8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1AA144E-856A-A317-93D2-B112D760AA4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4311A64-52EA-E46B-FCC5-5A3928CF34F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0F79ED5-9FCD-3366-850E-3374181845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CD8C1-C6CB-4CAD-8DD6-0C8E6563A055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4559564-9D32-3B30-833A-8E49424FD4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B6E11C5-FBBB-DC66-FFCB-3BB4BFF6D3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B24F9-2D5D-4D35-B6A6-1D19C7596C6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801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2BB0C8-FEC2-A2A3-5300-52CEEAB63E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4592DBF-F1F4-63A6-F3E7-43EF8B0AEC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CD8C1-C6CB-4CAD-8DD6-0C8E6563A055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9B12739-7DFC-90F9-E531-44DA29F32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BA493F-9206-2C93-48A3-CDA1FE8688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B24F9-2D5D-4D35-B6A6-1D19C7596C6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6453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56DC114-3CCA-F6DD-F685-A727C2E9B9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CD8C1-C6CB-4CAD-8DD6-0C8E6563A055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A015E4-1470-8294-C7A3-1F05E9D51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2EE914-4573-AAE8-4980-57C16774AD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B24F9-2D5D-4D35-B6A6-1D19C7596C6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3879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E9A106-C369-D3A0-7ACE-5D5E79C79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C8E4DD-2415-D3F6-DFE7-A99CECE13E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09B9FE-0ECA-B868-D1DF-50CFAB9F3F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E419CA-3D60-009C-03CB-261E9DB1F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CD8C1-C6CB-4CAD-8DD6-0C8E6563A055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7612B4-EB19-BC1A-F608-B5A5C3F053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875CB7-1DA1-F2AD-6540-44F1ECE0EC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B24F9-2D5D-4D35-B6A6-1D19C7596C6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8866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E77C68-D535-D0EB-F343-BDAEAEC514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1A81CB6-EFA1-3B25-0A1C-BB75CC1FEE5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10703C-7551-7346-22AE-74B901ED2D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939A69-8A45-D38C-C8AE-B20D105C94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CD8C1-C6CB-4CAD-8DD6-0C8E6563A055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2F1250F-2825-7D2B-BD8C-A909D5496A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C098808-D341-D6C1-6DB4-F8AED40BFF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B24F9-2D5D-4D35-B6A6-1D19C7596C6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484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B034C4B-406D-40A1-00D7-2A7FD88F8D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FC5EF7-876E-A0D7-8927-86E395C618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E9A1CF-3C87-0ED7-7DC5-135B5232271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13CD8C1-C6CB-4CAD-8DD6-0C8E6563A055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46EA2D-B9B6-6DC4-71FE-9E82F6174D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C808FA-299C-6C70-804D-22AA8DB4BA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76B24F9-2D5D-4D35-B6A6-1D19C7596C6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621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" name="Picture 225">
            <a:extLst>
              <a:ext uri="{FF2B5EF4-FFF2-40B4-BE49-F238E27FC236}">
                <a16:creationId xmlns:a16="http://schemas.microsoft.com/office/drawing/2014/main" id="{45E6F61B-C9C1-1F05-39DB-13D727305A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3352" y="4768281"/>
            <a:ext cx="2700000" cy="1800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202C536-CFF4-A77F-3BFF-82DFEF3F5222}"/>
              </a:ext>
            </a:extLst>
          </p:cNvPr>
          <p:cNvSpPr txBox="1"/>
          <p:nvPr/>
        </p:nvSpPr>
        <p:spPr>
          <a:xfrm>
            <a:off x="145528" y="830604"/>
            <a:ext cx="612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baseline="30000" dirty="0"/>
              <a:t>2</a:t>
            </a:r>
            <a:r>
              <a:rPr lang="en-US" b="1" dirty="0"/>
              <a:t>F</a:t>
            </a:r>
            <a:r>
              <a:rPr lang="en-US" b="1" baseline="-25000" dirty="0"/>
              <a:t>7/2</a:t>
            </a:r>
            <a:endParaRPr lang="de-DE" b="1" dirty="0"/>
          </a:p>
        </p:txBody>
      </p:sp>
      <p:cxnSp>
        <p:nvCxnSpPr>
          <p:cNvPr id="193" name="Straight Connector 192">
            <a:extLst>
              <a:ext uri="{FF2B5EF4-FFF2-40B4-BE49-F238E27FC236}">
                <a16:creationId xmlns:a16="http://schemas.microsoft.com/office/drawing/2014/main" id="{5DDD8402-290C-01A0-AA92-C7CF6D8F506C}"/>
              </a:ext>
            </a:extLst>
          </p:cNvPr>
          <p:cNvCxnSpPr>
            <a:cxnSpLocks/>
          </p:cNvCxnSpPr>
          <p:nvPr/>
        </p:nvCxnSpPr>
        <p:spPr>
          <a:xfrm>
            <a:off x="1664758" y="1916153"/>
            <a:ext cx="2326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4" name="Straight Connector 193">
            <a:extLst>
              <a:ext uri="{FF2B5EF4-FFF2-40B4-BE49-F238E27FC236}">
                <a16:creationId xmlns:a16="http://schemas.microsoft.com/office/drawing/2014/main" id="{62A861E8-9786-A6C8-DC9C-00859126A201}"/>
              </a:ext>
            </a:extLst>
          </p:cNvPr>
          <p:cNvCxnSpPr>
            <a:cxnSpLocks/>
          </p:cNvCxnSpPr>
          <p:nvPr/>
        </p:nvCxnSpPr>
        <p:spPr>
          <a:xfrm>
            <a:off x="1931642" y="1916153"/>
            <a:ext cx="232668" cy="0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5" name="Straight Connector 194">
            <a:extLst>
              <a:ext uri="{FF2B5EF4-FFF2-40B4-BE49-F238E27FC236}">
                <a16:creationId xmlns:a16="http://schemas.microsoft.com/office/drawing/2014/main" id="{85094B15-3ABF-2CD0-2AA5-97FFC0D7DBE5}"/>
              </a:ext>
            </a:extLst>
          </p:cNvPr>
          <p:cNvCxnSpPr>
            <a:cxnSpLocks/>
          </p:cNvCxnSpPr>
          <p:nvPr/>
        </p:nvCxnSpPr>
        <p:spPr>
          <a:xfrm>
            <a:off x="2198526" y="1916153"/>
            <a:ext cx="2326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92" name="TextBox 191">
            <a:extLst>
              <a:ext uri="{FF2B5EF4-FFF2-40B4-BE49-F238E27FC236}">
                <a16:creationId xmlns:a16="http://schemas.microsoft.com/office/drawing/2014/main" id="{5BB7FF04-207E-375C-258A-607E3C12FA58}"/>
              </a:ext>
            </a:extLst>
          </p:cNvPr>
          <p:cNvSpPr txBox="1"/>
          <p:nvPr/>
        </p:nvSpPr>
        <p:spPr>
          <a:xfrm>
            <a:off x="2446020" y="1757871"/>
            <a:ext cx="473206" cy="307777"/>
          </a:xfrm>
          <a:prstGeom prst="rect">
            <a:avLst/>
          </a:prstGeom>
          <a:noFill/>
          <a:ln w="28575">
            <a:noFill/>
          </a:ln>
        </p:spPr>
        <p:txBody>
          <a:bodyPr wrap="none" rtlCol="0">
            <a:spAutoFit/>
          </a:bodyPr>
          <a:lstStyle/>
          <a:p>
            <a:r>
              <a:rPr lang="en-US" sz="1400" b="1" dirty="0"/>
              <a:t>F=1</a:t>
            </a:r>
            <a:endParaRPr lang="de-DE" sz="1400" b="1" dirty="0"/>
          </a:p>
        </p:txBody>
      </p:sp>
      <p:cxnSp>
        <p:nvCxnSpPr>
          <p:cNvPr id="186" name="Straight Connector 185">
            <a:extLst>
              <a:ext uri="{FF2B5EF4-FFF2-40B4-BE49-F238E27FC236}">
                <a16:creationId xmlns:a16="http://schemas.microsoft.com/office/drawing/2014/main" id="{1071A3C6-C15D-9CD5-63CD-55FFB2162DB8}"/>
              </a:ext>
            </a:extLst>
          </p:cNvPr>
          <p:cNvCxnSpPr>
            <a:cxnSpLocks/>
          </p:cNvCxnSpPr>
          <p:nvPr/>
        </p:nvCxnSpPr>
        <p:spPr>
          <a:xfrm>
            <a:off x="1391142" y="1412895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7" name="Straight Connector 186">
            <a:extLst>
              <a:ext uri="{FF2B5EF4-FFF2-40B4-BE49-F238E27FC236}">
                <a16:creationId xmlns:a16="http://schemas.microsoft.com/office/drawing/2014/main" id="{064A43E8-194A-FF5B-2D8E-4B1F0E007394}"/>
              </a:ext>
            </a:extLst>
          </p:cNvPr>
          <p:cNvCxnSpPr>
            <a:cxnSpLocks/>
          </p:cNvCxnSpPr>
          <p:nvPr/>
        </p:nvCxnSpPr>
        <p:spPr>
          <a:xfrm>
            <a:off x="1664869" y="1412895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8" name="Straight Connector 187">
            <a:extLst>
              <a:ext uri="{FF2B5EF4-FFF2-40B4-BE49-F238E27FC236}">
                <a16:creationId xmlns:a16="http://schemas.microsoft.com/office/drawing/2014/main" id="{2F8F2FA0-C926-6D79-E363-A1C15EE4FC41}"/>
              </a:ext>
            </a:extLst>
          </p:cNvPr>
          <p:cNvCxnSpPr>
            <a:cxnSpLocks/>
          </p:cNvCxnSpPr>
          <p:nvPr/>
        </p:nvCxnSpPr>
        <p:spPr>
          <a:xfrm>
            <a:off x="1931753" y="1412895"/>
            <a:ext cx="23266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9" name="Straight Connector 188">
            <a:extLst>
              <a:ext uri="{FF2B5EF4-FFF2-40B4-BE49-F238E27FC236}">
                <a16:creationId xmlns:a16="http://schemas.microsoft.com/office/drawing/2014/main" id="{593CD3D4-E0F6-9760-CFAA-186A8BF6A699}"/>
              </a:ext>
            </a:extLst>
          </p:cNvPr>
          <p:cNvCxnSpPr>
            <a:cxnSpLocks/>
          </p:cNvCxnSpPr>
          <p:nvPr/>
        </p:nvCxnSpPr>
        <p:spPr>
          <a:xfrm>
            <a:off x="2198637" y="1412895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0" name="Straight Connector 189">
            <a:extLst>
              <a:ext uri="{FF2B5EF4-FFF2-40B4-BE49-F238E27FC236}">
                <a16:creationId xmlns:a16="http://schemas.microsoft.com/office/drawing/2014/main" id="{6B3DFFF0-0EB2-538B-6582-6EB95B073E3F}"/>
              </a:ext>
            </a:extLst>
          </p:cNvPr>
          <p:cNvCxnSpPr>
            <a:cxnSpLocks/>
          </p:cNvCxnSpPr>
          <p:nvPr/>
        </p:nvCxnSpPr>
        <p:spPr>
          <a:xfrm>
            <a:off x="2465522" y="1412895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5" name="TextBox 184">
            <a:extLst>
              <a:ext uri="{FF2B5EF4-FFF2-40B4-BE49-F238E27FC236}">
                <a16:creationId xmlns:a16="http://schemas.microsoft.com/office/drawing/2014/main" id="{7EF63339-5C5E-1A55-1AA4-65A5929A3C56}"/>
              </a:ext>
            </a:extLst>
          </p:cNvPr>
          <p:cNvSpPr txBox="1"/>
          <p:nvPr/>
        </p:nvSpPr>
        <p:spPr>
          <a:xfrm>
            <a:off x="2719298" y="1254613"/>
            <a:ext cx="473206" cy="307777"/>
          </a:xfrm>
          <a:prstGeom prst="rect">
            <a:avLst/>
          </a:prstGeom>
          <a:noFill/>
          <a:ln w="28575">
            <a:noFill/>
          </a:ln>
        </p:spPr>
        <p:txBody>
          <a:bodyPr wrap="none" rtlCol="0">
            <a:spAutoFit/>
          </a:bodyPr>
          <a:lstStyle/>
          <a:p>
            <a:r>
              <a:rPr lang="en-US" sz="1400" b="1" dirty="0"/>
              <a:t>F=2</a:t>
            </a:r>
            <a:endParaRPr lang="de-DE" sz="1400" b="1" dirty="0"/>
          </a:p>
        </p:txBody>
      </p:sp>
      <p:cxnSp>
        <p:nvCxnSpPr>
          <p:cNvPr id="177" name="Straight Connector 176">
            <a:extLst>
              <a:ext uri="{FF2B5EF4-FFF2-40B4-BE49-F238E27FC236}">
                <a16:creationId xmlns:a16="http://schemas.microsoft.com/office/drawing/2014/main" id="{B09E4BB3-F9FF-98CB-EC57-CC18174E04D9}"/>
              </a:ext>
            </a:extLst>
          </p:cNvPr>
          <p:cNvCxnSpPr>
            <a:cxnSpLocks/>
          </p:cNvCxnSpPr>
          <p:nvPr/>
        </p:nvCxnSpPr>
        <p:spPr>
          <a:xfrm>
            <a:off x="1123159" y="1199936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8" name="Straight Connector 177">
            <a:extLst>
              <a:ext uri="{FF2B5EF4-FFF2-40B4-BE49-F238E27FC236}">
                <a16:creationId xmlns:a16="http://schemas.microsoft.com/office/drawing/2014/main" id="{A3B69C74-0407-F077-8208-0441D9066F11}"/>
              </a:ext>
            </a:extLst>
          </p:cNvPr>
          <p:cNvCxnSpPr>
            <a:cxnSpLocks/>
          </p:cNvCxnSpPr>
          <p:nvPr/>
        </p:nvCxnSpPr>
        <p:spPr>
          <a:xfrm>
            <a:off x="1396886" y="1199936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9" name="Straight Connector 178">
            <a:extLst>
              <a:ext uri="{FF2B5EF4-FFF2-40B4-BE49-F238E27FC236}">
                <a16:creationId xmlns:a16="http://schemas.microsoft.com/office/drawing/2014/main" id="{77353C28-DA99-1BAD-71AE-20ED939267D3}"/>
              </a:ext>
            </a:extLst>
          </p:cNvPr>
          <p:cNvCxnSpPr>
            <a:cxnSpLocks/>
          </p:cNvCxnSpPr>
          <p:nvPr/>
        </p:nvCxnSpPr>
        <p:spPr>
          <a:xfrm>
            <a:off x="1663770" y="1199936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0" name="Straight Connector 179">
            <a:extLst>
              <a:ext uri="{FF2B5EF4-FFF2-40B4-BE49-F238E27FC236}">
                <a16:creationId xmlns:a16="http://schemas.microsoft.com/office/drawing/2014/main" id="{CDC04C88-E962-1273-02E8-F35F60312B5A}"/>
              </a:ext>
            </a:extLst>
          </p:cNvPr>
          <p:cNvCxnSpPr>
            <a:cxnSpLocks/>
          </p:cNvCxnSpPr>
          <p:nvPr/>
        </p:nvCxnSpPr>
        <p:spPr>
          <a:xfrm>
            <a:off x="1930655" y="1199936"/>
            <a:ext cx="2326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1" name="Straight Connector 180">
            <a:extLst>
              <a:ext uri="{FF2B5EF4-FFF2-40B4-BE49-F238E27FC236}">
                <a16:creationId xmlns:a16="http://schemas.microsoft.com/office/drawing/2014/main" id="{F8CAD6D0-AFEE-3528-578D-77E24C0A9D9A}"/>
              </a:ext>
            </a:extLst>
          </p:cNvPr>
          <p:cNvCxnSpPr>
            <a:cxnSpLocks/>
          </p:cNvCxnSpPr>
          <p:nvPr/>
        </p:nvCxnSpPr>
        <p:spPr>
          <a:xfrm>
            <a:off x="2197539" y="1199937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2" name="Straight Connector 181">
            <a:extLst>
              <a:ext uri="{FF2B5EF4-FFF2-40B4-BE49-F238E27FC236}">
                <a16:creationId xmlns:a16="http://schemas.microsoft.com/office/drawing/2014/main" id="{E0CEB444-B8F9-FFFE-CAE4-BE8BCD658369}"/>
              </a:ext>
            </a:extLst>
          </p:cNvPr>
          <p:cNvCxnSpPr>
            <a:cxnSpLocks/>
          </p:cNvCxnSpPr>
          <p:nvPr/>
        </p:nvCxnSpPr>
        <p:spPr>
          <a:xfrm>
            <a:off x="2464423" y="1199936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3" name="Straight Connector 182">
            <a:extLst>
              <a:ext uri="{FF2B5EF4-FFF2-40B4-BE49-F238E27FC236}">
                <a16:creationId xmlns:a16="http://schemas.microsoft.com/office/drawing/2014/main" id="{823154B8-8FC6-FE93-9D9A-99CB5F701534}"/>
              </a:ext>
            </a:extLst>
          </p:cNvPr>
          <p:cNvCxnSpPr>
            <a:cxnSpLocks/>
          </p:cNvCxnSpPr>
          <p:nvPr/>
        </p:nvCxnSpPr>
        <p:spPr>
          <a:xfrm>
            <a:off x="2731308" y="1199936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76" name="TextBox 175">
            <a:extLst>
              <a:ext uri="{FF2B5EF4-FFF2-40B4-BE49-F238E27FC236}">
                <a16:creationId xmlns:a16="http://schemas.microsoft.com/office/drawing/2014/main" id="{CAAE5100-1279-14B5-C98E-215F57B6F50B}"/>
              </a:ext>
            </a:extLst>
          </p:cNvPr>
          <p:cNvSpPr txBox="1"/>
          <p:nvPr/>
        </p:nvSpPr>
        <p:spPr>
          <a:xfrm>
            <a:off x="3000990" y="1049342"/>
            <a:ext cx="473206" cy="307777"/>
          </a:xfrm>
          <a:prstGeom prst="rect">
            <a:avLst/>
          </a:prstGeom>
          <a:noFill/>
          <a:ln w="28575">
            <a:noFill/>
          </a:ln>
        </p:spPr>
        <p:txBody>
          <a:bodyPr wrap="none" rtlCol="0">
            <a:spAutoFit/>
          </a:bodyPr>
          <a:lstStyle/>
          <a:p>
            <a:r>
              <a:rPr lang="en-US" sz="1400" b="1" dirty="0"/>
              <a:t>F=3</a:t>
            </a:r>
            <a:endParaRPr lang="de-DE" sz="1400" b="1" dirty="0"/>
          </a:p>
        </p:txBody>
      </p:sp>
      <p:cxnSp>
        <p:nvCxnSpPr>
          <p:cNvPr id="166" name="Straight Connector 165">
            <a:extLst>
              <a:ext uri="{FF2B5EF4-FFF2-40B4-BE49-F238E27FC236}">
                <a16:creationId xmlns:a16="http://schemas.microsoft.com/office/drawing/2014/main" id="{53645319-3044-7023-9F98-6610A0081ABC}"/>
              </a:ext>
            </a:extLst>
          </p:cNvPr>
          <p:cNvCxnSpPr>
            <a:cxnSpLocks/>
          </p:cNvCxnSpPr>
          <p:nvPr/>
        </p:nvCxnSpPr>
        <p:spPr>
          <a:xfrm>
            <a:off x="1126485" y="961414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7" name="Straight Connector 166">
            <a:extLst>
              <a:ext uri="{FF2B5EF4-FFF2-40B4-BE49-F238E27FC236}">
                <a16:creationId xmlns:a16="http://schemas.microsoft.com/office/drawing/2014/main" id="{97EA993F-413C-D89C-E1C0-7B378DAF663B}"/>
              </a:ext>
            </a:extLst>
          </p:cNvPr>
          <p:cNvCxnSpPr>
            <a:cxnSpLocks/>
          </p:cNvCxnSpPr>
          <p:nvPr/>
        </p:nvCxnSpPr>
        <p:spPr>
          <a:xfrm>
            <a:off x="1400212" y="961414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8" name="Straight Connector 167">
            <a:extLst>
              <a:ext uri="{FF2B5EF4-FFF2-40B4-BE49-F238E27FC236}">
                <a16:creationId xmlns:a16="http://schemas.microsoft.com/office/drawing/2014/main" id="{23EA531C-F93E-204C-2E59-2C663C0FF027}"/>
              </a:ext>
            </a:extLst>
          </p:cNvPr>
          <p:cNvCxnSpPr>
            <a:cxnSpLocks/>
          </p:cNvCxnSpPr>
          <p:nvPr/>
        </p:nvCxnSpPr>
        <p:spPr>
          <a:xfrm>
            <a:off x="1667096" y="961414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9" name="Straight Connector 168">
            <a:extLst>
              <a:ext uri="{FF2B5EF4-FFF2-40B4-BE49-F238E27FC236}">
                <a16:creationId xmlns:a16="http://schemas.microsoft.com/office/drawing/2014/main" id="{71B6A871-B7CE-466D-B819-34BB3B57AEE3}"/>
              </a:ext>
            </a:extLst>
          </p:cNvPr>
          <p:cNvCxnSpPr>
            <a:cxnSpLocks/>
          </p:cNvCxnSpPr>
          <p:nvPr/>
        </p:nvCxnSpPr>
        <p:spPr>
          <a:xfrm>
            <a:off x="1933980" y="961414"/>
            <a:ext cx="23266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0" name="Straight Connector 169">
            <a:extLst>
              <a:ext uri="{FF2B5EF4-FFF2-40B4-BE49-F238E27FC236}">
                <a16:creationId xmlns:a16="http://schemas.microsoft.com/office/drawing/2014/main" id="{78EF2621-E373-6313-3A5F-097EFC4AF1DE}"/>
              </a:ext>
            </a:extLst>
          </p:cNvPr>
          <p:cNvCxnSpPr>
            <a:cxnSpLocks/>
          </p:cNvCxnSpPr>
          <p:nvPr/>
        </p:nvCxnSpPr>
        <p:spPr>
          <a:xfrm>
            <a:off x="2200865" y="961415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1" name="Straight Connector 170">
            <a:extLst>
              <a:ext uri="{FF2B5EF4-FFF2-40B4-BE49-F238E27FC236}">
                <a16:creationId xmlns:a16="http://schemas.microsoft.com/office/drawing/2014/main" id="{8E44840A-ADE3-6D36-E5A6-1671418108BD}"/>
              </a:ext>
            </a:extLst>
          </p:cNvPr>
          <p:cNvCxnSpPr>
            <a:cxnSpLocks/>
          </p:cNvCxnSpPr>
          <p:nvPr/>
        </p:nvCxnSpPr>
        <p:spPr>
          <a:xfrm>
            <a:off x="2467748" y="961414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2" name="Straight Connector 171">
            <a:extLst>
              <a:ext uri="{FF2B5EF4-FFF2-40B4-BE49-F238E27FC236}">
                <a16:creationId xmlns:a16="http://schemas.microsoft.com/office/drawing/2014/main" id="{2FFE918D-04EF-6EDE-2C95-5C5AAE642673}"/>
              </a:ext>
            </a:extLst>
          </p:cNvPr>
          <p:cNvCxnSpPr>
            <a:cxnSpLocks/>
          </p:cNvCxnSpPr>
          <p:nvPr/>
        </p:nvCxnSpPr>
        <p:spPr>
          <a:xfrm>
            <a:off x="2734633" y="961414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3" name="Straight Connector 172">
            <a:extLst>
              <a:ext uri="{FF2B5EF4-FFF2-40B4-BE49-F238E27FC236}">
                <a16:creationId xmlns:a16="http://schemas.microsoft.com/office/drawing/2014/main" id="{BB51F582-080E-747A-4DA4-48395E22D323}"/>
              </a:ext>
            </a:extLst>
          </p:cNvPr>
          <p:cNvCxnSpPr>
            <a:cxnSpLocks/>
          </p:cNvCxnSpPr>
          <p:nvPr/>
        </p:nvCxnSpPr>
        <p:spPr>
          <a:xfrm>
            <a:off x="3001516" y="961414"/>
            <a:ext cx="2326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4" name="Straight Connector 173">
            <a:extLst>
              <a:ext uri="{FF2B5EF4-FFF2-40B4-BE49-F238E27FC236}">
                <a16:creationId xmlns:a16="http://schemas.microsoft.com/office/drawing/2014/main" id="{2B5743DC-5D95-A7F0-2225-64AB585E0C42}"/>
              </a:ext>
            </a:extLst>
          </p:cNvPr>
          <p:cNvCxnSpPr>
            <a:cxnSpLocks/>
          </p:cNvCxnSpPr>
          <p:nvPr/>
        </p:nvCxnSpPr>
        <p:spPr>
          <a:xfrm>
            <a:off x="852757" y="961413"/>
            <a:ext cx="2326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5" name="TextBox 164">
            <a:extLst>
              <a:ext uri="{FF2B5EF4-FFF2-40B4-BE49-F238E27FC236}">
                <a16:creationId xmlns:a16="http://schemas.microsoft.com/office/drawing/2014/main" id="{BD0BD735-305D-FF70-BC80-17E412F46F77}"/>
              </a:ext>
            </a:extLst>
          </p:cNvPr>
          <p:cNvSpPr txBox="1"/>
          <p:nvPr/>
        </p:nvSpPr>
        <p:spPr>
          <a:xfrm>
            <a:off x="3268399" y="774621"/>
            <a:ext cx="473206" cy="307777"/>
          </a:xfrm>
          <a:prstGeom prst="rect">
            <a:avLst/>
          </a:prstGeom>
          <a:noFill/>
          <a:ln w="28575">
            <a:noFill/>
          </a:ln>
        </p:spPr>
        <p:txBody>
          <a:bodyPr wrap="none" rtlCol="0">
            <a:spAutoFit/>
          </a:bodyPr>
          <a:lstStyle/>
          <a:p>
            <a:r>
              <a:rPr lang="en-US" sz="1400" b="1" dirty="0"/>
              <a:t>F=4</a:t>
            </a:r>
            <a:endParaRPr lang="de-DE" sz="1400" b="1" dirty="0"/>
          </a:p>
        </p:txBody>
      </p:sp>
      <p:cxnSp>
        <p:nvCxnSpPr>
          <p:cNvPr id="153" name="Straight Connector 152">
            <a:extLst>
              <a:ext uri="{FF2B5EF4-FFF2-40B4-BE49-F238E27FC236}">
                <a16:creationId xmlns:a16="http://schemas.microsoft.com/office/drawing/2014/main" id="{2B94EA00-4603-9F81-1F8E-713832A1FE12}"/>
              </a:ext>
            </a:extLst>
          </p:cNvPr>
          <p:cNvCxnSpPr>
            <a:cxnSpLocks/>
          </p:cNvCxnSpPr>
          <p:nvPr/>
        </p:nvCxnSpPr>
        <p:spPr>
          <a:xfrm>
            <a:off x="1123087" y="1679526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4" name="Straight Connector 153">
            <a:extLst>
              <a:ext uri="{FF2B5EF4-FFF2-40B4-BE49-F238E27FC236}">
                <a16:creationId xmlns:a16="http://schemas.microsoft.com/office/drawing/2014/main" id="{0A5D70B1-DF55-5915-27EB-DEC9E62CD065}"/>
              </a:ext>
            </a:extLst>
          </p:cNvPr>
          <p:cNvCxnSpPr>
            <a:cxnSpLocks/>
          </p:cNvCxnSpPr>
          <p:nvPr/>
        </p:nvCxnSpPr>
        <p:spPr>
          <a:xfrm>
            <a:off x="1396814" y="1679526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5" name="Straight Connector 154">
            <a:extLst>
              <a:ext uri="{FF2B5EF4-FFF2-40B4-BE49-F238E27FC236}">
                <a16:creationId xmlns:a16="http://schemas.microsoft.com/office/drawing/2014/main" id="{BE4A2B2B-77AB-3DF0-C0C7-7C3FBE368CAD}"/>
              </a:ext>
            </a:extLst>
          </p:cNvPr>
          <p:cNvCxnSpPr>
            <a:cxnSpLocks/>
          </p:cNvCxnSpPr>
          <p:nvPr/>
        </p:nvCxnSpPr>
        <p:spPr>
          <a:xfrm>
            <a:off x="1663698" y="1679526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6" name="Straight Connector 155">
            <a:extLst>
              <a:ext uri="{FF2B5EF4-FFF2-40B4-BE49-F238E27FC236}">
                <a16:creationId xmlns:a16="http://schemas.microsoft.com/office/drawing/2014/main" id="{4A2669A7-B031-A577-DE60-7F2C411D8C0C}"/>
              </a:ext>
            </a:extLst>
          </p:cNvPr>
          <p:cNvCxnSpPr>
            <a:cxnSpLocks/>
          </p:cNvCxnSpPr>
          <p:nvPr/>
        </p:nvCxnSpPr>
        <p:spPr>
          <a:xfrm>
            <a:off x="1930582" y="1679526"/>
            <a:ext cx="2326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7" name="Straight Connector 156">
            <a:extLst>
              <a:ext uri="{FF2B5EF4-FFF2-40B4-BE49-F238E27FC236}">
                <a16:creationId xmlns:a16="http://schemas.microsoft.com/office/drawing/2014/main" id="{32EE659B-88DA-4316-00D7-7D19A4D2A729}"/>
              </a:ext>
            </a:extLst>
          </p:cNvPr>
          <p:cNvCxnSpPr>
            <a:cxnSpLocks/>
          </p:cNvCxnSpPr>
          <p:nvPr/>
        </p:nvCxnSpPr>
        <p:spPr>
          <a:xfrm>
            <a:off x="2197467" y="1679527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8" name="Straight Connector 157">
            <a:extLst>
              <a:ext uri="{FF2B5EF4-FFF2-40B4-BE49-F238E27FC236}">
                <a16:creationId xmlns:a16="http://schemas.microsoft.com/office/drawing/2014/main" id="{D871CF0A-A23D-2165-6FDF-51BE05EB12F8}"/>
              </a:ext>
            </a:extLst>
          </p:cNvPr>
          <p:cNvCxnSpPr>
            <a:cxnSpLocks/>
          </p:cNvCxnSpPr>
          <p:nvPr/>
        </p:nvCxnSpPr>
        <p:spPr>
          <a:xfrm>
            <a:off x="2464350" y="1679526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9" name="Straight Connector 158">
            <a:extLst>
              <a:ext uri="{FF2B5EF4-FFF2-40B4-BE49-F238E27FC236}">
                <a16:creationId xmlns:a16="http://schemas.microsoft.com/office/drawing/2014/main" id="{730EEA1F-3E91-68EC-784A-751B01B1F2B7}"/>
              </a:ext>
            </a:extLst>
          </p:cNvPr>
          <p:cNvCxnSpPr>
            <a:cxnSpLocks/>
          </p:cNvCxnSpPr>
          <p:nvPr/>
        </p:nvCxnSpPr>
        <p:spPr>
          <a:xfrm>
            <a:off x="2731235" y="1679526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0" name="Straight Connector 159">
            <a:extLst>
              <a:ext uri="{FF2B5EF4-FFF2-40B4-BE49-F238E27FC236}">
                <a16:creationId xmlns:a16="http://schemas.microsoft.com/office/drawing/2014/main" id="{ABA7038F-C30A-8149-EE96-1D87904CA32C}"/>
              </a:ext>
            </a:extLst>
          </p:cNvPr>
          <p:cNvCxnSpPr>
            <a:cxnSpLocks/>
          </p:cNvCxnSpPr>
          <p:nvPr/>
        </p:nvCxnSpPr>
        <p:spPr>
          <a:xfrm>
            <a:off x="2998118" y="1679526"/>
            <a:ext cx="232668" cy="0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1" name="Straight Connector 160">
            <a:extLst>
              <a:ext uri="{FF2B5EF4-FFF2-40B4-BE49-F238E27FC236}">
                <a16:creationId xmlns:a16="http://schemas.microsoft.com/office/drawing/2014/main" id="{F113A2C7-4EA5-2195-417A-68F9EC8E02A9}"/>
              </a:ext>
            </a:extLst>
          </p:cNvPr>
          <p:cNvCxnSpPr>
            <a:cxnSpLocks/>
          </p:cNvCxnSpPr>
          <p:nvPr/>
        </p:nvCxnSpPr>
        <p:spPr>
          <a:xfrm>
            <a:off x="849359" y="1679524"/>
            <a:ext cx="232668" cy="0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2" name="Straight Connector 161">
            <a:extLst>
              <a:ext uri="{FF2B5EF4-FFF2-40B4-BE49-F238E27FC236}">
                <a16:creationId xmlns:a16="http://schemas.microsoft.com/office/drawing/2014/main" id="{93CF25F9-B768-566F-B6FC-A770502360D6}"/>
              </a:ext>
            </a:extLst>
          </p:cNvPr>
          <p:cNvCxnSpPr>
            <a:cxnSpLocks/>
          </p:cNvCxnSpPr>
          <p:nvPr/>
        </p:nvCxnSpPr>
        <p:spPr>
          <a:xfrm>
            <a:off x="3265001" y="1679527"/>
            <a:ext cx="232668" cy="0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3" name="Straight Connector 162">
            <a:extLst>
              <a:ext uri="{FF2B5EF4-FFF2-40B4-BE49-F238E27FC236}">
                <a16:creationId xmlns:a16="http://schemas.microsoft.com/office/drawing/2014/main" id="{DB8F4D43-1738-F2BB-54E3-C085709D6DB4}"/>
              </a:ext>
            </a:extLst>
          </p:cNvPr>
          <p:cNvCxnSpPr>
            <a:cxnSpLocks/>
          </p:cNvCxnSpPr>
          <p:nvPr/>
        </p:nvCxnSpPr>
        <p:spPr>
          <a:xfrm>
            <a:off x="568789" y="1679526"/>
            <a:ext cx="232668" cy="0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2" name="TextBox 151">
            <a:extLst>
              <a:ext uri="{FF2B5EF4-FFF2-40B4-BE49-F238E27FC236}">
                <a16:creationId xmlns:a16="http://schemas.microsoft.com/office/drawing/2014/main" id="{95227757-A90F-621E-E046-A92A8AD7CA4A}"/>
              </a:ext>
            </a:extLst>
          </p:cNvPr>
          <p:cNvSpPr txBox="1"/>
          <p:nvPr/>
        </p:nvSpPr>
        <p:spPr>
          <a:xfrm>
            <a:off x="3499741" y="1525635"/>
            <a:ext cx="473206" cy="307777"/>
          </a:xfrm>
          <a:prstGeom prst="rect">
            <a:avLst/>
          </a:prstGeom>
          <a:noFill/>
          <a:ln w="28575">
            <a:noFill/>
          </a:ln>
        </p:spPr>
        <p:txBody>
          <a:bodyPr wrap="none" rtlCol="0">
            <a:spAutoFit/>
          </a:bodyPr>
          <a:lstStyle/>
          <a:p>
            <a:r>
              <a:rPr lang="en-US" sz="1400" b="1" dirty="0"/>
              <a:t>F=5</a:t>
            </a:r>
            <a:endParaRPr lang="de-DE" sz="1400" b="1" dirty="0"/>
          </a:p>
        </p:txBody>
      </p:sp>
      <p:cxnSp>
        <p:nvCxnSpPr>
          <p:cNvPr id="138" name="Straight Connector 137">
            <a:extLst>
              <a:ext uri="{FF2B5EF4-FFF2-40B4-BE49-F238E27FC236}">
                <a16:creationId xmlns:a16="http://schemas.microsoft.com/office/drawing/2014/main" id="{0D6C71E7-ACF9-CDE3-4D92-23884F38CD2D}"/>
              </a:ext>
            </a:extLst>
          </p:cNvPr>
          <p:cNvCxnSpPr>
            <a:cxnSpLocks/>
          </p:cNvCxnSpPr>
          <p:nvPr/>
        </p:nvCxnSpPr>
        <p:spPr>
          <a:xfrm>
            <a:off x="1123866" y="2154026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9" name="Straight Connector 138">
            <a:extLst>
              <a:ext uri="{FF2B5EF4-FFF2-40B4-BE49-F238E27FC236}">
                <a16:creationId xmlns:a16="http://schemas.microsoft.com/office/drawing/2014/main" id="{BC52594C-372A-A081-C35E-936FE632800E}"/>
              </a:ext>
            </a:extLst>
          </p:cNvPr>
          <p:cNvCxnSpPr>
            <a:cxnSpLocks/>
          </p:cNvCxnSpPr>
          <p:nvPr/>
        </p:nvCxnSpPr>
        <p:spPr>
          <a:xfrm>
            <a:off x="1397593" y="2154026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0" name="Straight Connector 139">
            <a:extLst>
              <a:ext uri="{FF2B5EF4-FFF2-40B4-BE49-F238E27FC236}">
                <a16:creationId xmlns:a16="http://schemas.microsoft.com/office/drawing/2014/main" id="{FB78E5EE-EFE1-75F6-EC41-0D0A234AAC78}"/>
              </a:ext>
            </a:extLst>
          </p:cNvPr>
          <p:cNvCxnSpPr>
            <a:cxnSpLocks/>
          </p:cNvCxnSpPr>
          <p:nvPr/>
        </p:nvCxnSpPr>
        <p:spPr>
          <a:xfrm>
            <a:off x="1664477" y="2154026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1" name="Straight Connector 140">
            <a:extLst>
              <a:ext uri="{FF2B5EF4-FFF2-40B4-BE49-F238E27FC236}">
                <a16:creationId xmlns:a16="http://schemas.microsoft.com/office/drawing/2014/main" id="{4770535D-6AE2-BE1A-8E29-9B8DE83374DC}"/>
              </a:ext>
            </a:extLst>
          </p:cNvPr>
          <p:cNvCxnSpPr>
            <a:cxnSpLocks/>
          </p:cNvCxnSpPr>
          <p:nvPr/>
        </p:nvCxnSpPr>
        <p:spPr>
          <a:xfrm>
            <a:off x="1931361" y="2154026"/>
            <a:ext cx="23266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2" name="Straight Connector 141">
            <a:extLst>
              <a:ext uri="{FF2B5EF4-FFF2-40B4-BE49-F238E27FC236}">
                <a16:creationId xmlns:a16="http://schemas.microsoft.com/office/drawing/2014/main" id="{8AB48EE7-95A7-603F-7F14-6C9AFA1B07A7}"/>
              </a:ext>
            </a:extLst>
          </p:cNvPr>
          <p:cNvCxnSpPr>
            <a:cxnSpLocks/>
          </p:cNvCxnSpPr>
          <p:nvPr/>
        </p:nvCxnSpPr>
        <p:spPr>
          <a:xfrm>
            <a:off x="2198246" y="2154027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3" name="Straight Connector 142">
            <a:extLst>
              <a:ext uri="{FF2B5EF4-FFF2-40B4-BE49-F238E27FC236}">
                <a16:creationId xmlns:a16="http://schemas.microsoft.com/office/drawing/2014/main" id="{A376A539-3664-F12E-934D-8E39624A9EE4}"/>
              </a:ext>
            </a:extLst>
          </p:cNvPr>
          <p:cNvCxnSpPr>
            <a:cxnSpLocks/>
          </p:cNvCxnSpPr>
          <p:nvPr/>
        </p:nvCxnSpPr>
        <p:spPr>
          <a:xfrm>
            <a:off x="2465129" y="2154026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4" name="Straight Connector 143">
            <a:extLst>
              <a:ext uri="{FF2B5EF4-FFF2-40B4-BE49-F238E27FC236}">
                <a16:creationId xmlns:a16="http://schemas.microsoft.com/office/drawing/2014/main" id="{97E2CAF5-5FA9-2FCB-DB68-18D5ADBC7643}"/>
              </a:ext>
            </a:extLst>
          </p:cNvPr>
          <p:cNvCxnSpPr>
            <a:cxnSpLocks/>
          </p:cNvCxnSpPr>
          <p:nvPr/>
        </p:nvCxnSpPr>
        <p:spPr>
          <a:xfrm>
            <a:off x="2732014" y="2154026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5" name="Straight Connector 144">
            <a:extLst>
              <a:ext uri="{FF2B5EF4-FFF2-40B4-BE49-F238E27FC236}">
                <a16:creationId xmlns:a16="http://schemas.microsoft.com/office/drawing/2014/main" id="{38F3199F-93C0-B539-8D1E-283C43AA1D17}"/>
              </a:ext>
            </a:extLst>
          </p:cNvPr>
          <p:cNvCxnSpPr>
            <a:cxnSpLocks/>
          </p:cNvCxnSpPr>
          <p:nvPr/>
        </p:nvCxnSpPr>
        <p:spPr>
          <a:xfrm>
            <a:off x="2998896" y="2154026"/>
            <a:ext cx="232668" cy="0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6" name="Straight Connector 145">
            <a:extLst>
              <a:ext uri="{FF2B5EF4-FFF2-40B4-BE49-F238E27FC236}">
                <a16:creationId xmlns:a16="http://schemas.microsoft.com/office/drawing/2014/main" id="{ABC6403A-372E-2175-07D3-08884C1598E6}"/>
              </a:ext>
            </a:extLst>
          </p:cNvPr>
          <p:cNvCxnSpPr>
            <a:cxnSpLocks/>
          </p:cNvCxnSpPr>
          <p:nvPr/>
        </p:nvCxnSpPr>
        <p:spPr>
          <a:xfrm>
            <a:off x="850138" y="2154024"/>
            <a:ext cx="232668" cy="0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7" name="Straight Connector 146">
            <a:extLst>
              <a:ext uri="{FF2B5EF4-FFF2-40B4-BE49-F238E27FC236}">
                <a16:creationId xmlns:a16="http://schemas.microsoft.com/office/drawing/2014/main" id="{D0844296-247F-604E-AE46-5DCB665ABC1E}"/>
              </a:ext>
            </a:extLst>
          </p:cNvPr>
          <p:cNvCxnSpPr>
            <a:cxnSpLocks/>
          </p:cNvCxnSpPr>
          <p:nvPr/>
        </p:nvCxnSpPr>
        <p:spPr>
          <a:xfrm>
            <a:off x="3265780" y="2154027"/>
            <a:ext cx="232668" cy="0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8" name="Straight Connector 147">
            <a:extLst>
              <a:ext uri="{FF2B5EF4-FFF2-40B4-BE49-F238E27FC236}">
                <a16:creationId xmlns:a16="http://schemas.microsoft.com/office/drawing/2014/main" id="{DB2FEBD5-01C1-BDFA-3ECC-DFA810E70B28}"/>
              </a:ext>
            </a:extLst>
          </p:cNvPr>
          <p:cNvCxnSpPr>
            <a:cxnSpLocks/>
          </p:cNvCxnSpPr>
          <p:nvPr/>
        </p:nvCxnSpPr>
        <p:spPr>
          <a:xfrm>
            <a:off x="569567" y="2154026"/>
            <a:ext cx="232668" cy="0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9" name="Straight Connector 148">
            <a:extLst>
              <a:ext uri="{FF2B5EF4-FFF2-40B4-BE49-F238E27FC236}">
                <a16:creationId xmlns:a16="http://schemas.microsoft.com/office/drawing/2014/main" id="{302C4002-88EB-1DF4-3EC2-ECA2398B35A9}"/>
              </a:ext>
            </a:extLst>
          </p:cNvPr>
          <p:cNvCxnSpPr>
            <a:cxnSpLocks/>
          </p:cNvCxnSpPr>
          <p:nvPr/>
        </p:nvCxnSpPr>
        <p:spPr>
          <a:xfrm>
            <a:off x="3532663" y="2154028"/>
            <a:ext cx="232668" cy="0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0" name="Straight Connector 149">
            <a:extLst>
              <a:ext uri="{FF2B5EF4-FFF2-40B4-BE49-F238E27FC236}">
                <a16:creationId xmlns:a16="http://schemas.microsoft.com/office/drawing/2014/main" id="{6FB0DC1A-A535-06F6-875D-38875732E0E2}"/>
              </a:ext>
            </a:extLst>
          </p:cNvPr>
          <p:cNvCxnSpPr>
            <a:cxnSpLocks/>
          </p:cNvCxnSpPr>
          <p:nvPr/>
        </p:nvCxnSpPr>
        <p:spPr>
          <a:xfrm>
            <a:off x="295839" y="2154027"/>
            <a:ext cx="232668" cy="0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7" name="TextBox 136">
            <a:extLst>
              <a:ext uri="{FF2B5EF4-FFF2-40B4-BE49-F238E27FC236}">
                <a16:creationId xmlns:a16="http://schemas.microsoft.com/office/drawing/2014/main" id="{5166165F-6A2F-FD2D-E544-0698D4E10298}"/>
              </a:ext>
            </a:extLst>
          </p:cNvPr>
          <p:cNvSpPr txBox="1"/>
          <p:nvPr/>
        </p:nvSpPr>
        <p:spPr>
          <a:xfrm>
            <a:off x="3755656" y="2000135"/>
            <a:ext cx="473206" cy="307777"/>
          </a:xfrm>
          <a:prstGeom prst="rect">
            <a:avLst/>
          </a:prstGeom>
          <a:noFill/>
          <a:ln w="28575">
            <a:noFill/>
          </a:ln>
        </p:spPr>
        <p:txBody>
          <a:bodyPr wrap="none" rtlCol="0">
            <a:spAutoFit/>
          </a:bodyPr>
          <a:lstStyle/>
          <a:p>
            <a:r>
              <a:rPr lang="en-US" sz="1400" b="1" dirty="0"/>
              <a:t>F=6</a:t>
            </a:r>
            <a:endParaRPr lang="de-DE" sz="1400" b="1" dirty="0"/>
          </a:p>
        </p:txBody>
      </p: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C53BF43A-02EB-0DEF-2B9A-A7653BA80690}"/>
              </a:ext>
            </a:extLst>
          </p:cNvPr>
          <p:cNvCxnSpPr>
            <a:cxnSpLocks/>
          </p:cNvCxnSpPr>
          <p:nvPr/>
        </p:nvCxnSpPr>
        <p:spPr>
          <a:xfrm>
            <a:off x="1145818" y="4262136"/>
            <a:ext cx="2326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73487E3B-52F1-60E0-6934-82340F203E83}"/>
              </a:ext>
            </a:extLst>
          </p:cNvPr>
          <p:cNvCxnSpPr>
            <a:cxnSpLocks/>
          </p:cNvCxnSpPr>
          <p:nvPr/>
        </p:nvCxnSpPr>
        <p:spPr>
          <a:xfrm>
            <a:off x="1412702" y="4262136"/>
            <a:ext cx="2326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3B360036-999E-DCD8-49E1-3F9520DB1374}"/>
              </a:ext>
            </a:extLst>
          </p:cNvPr>
          <p:cNvCxnSpPr>
            <a:cxnSpLocks/>
          </p:cNvCxnSpPr>
          <p:nvPr/>
        </p:nvCxnSpPr>
        <p:spPr>
          <a:xfrm>
            <a:off x="1679586" y="4262136"/>
            <a:ext cx="2326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3C84FCC4-0698-40B9-C72C-89026E653971}"/>
              </a:ext>
            </a:extLst>
          </p:cNvPr>
          <p:cNvCxnSpPr>
            <a:cxnSpLocks/>
          </p:cNvCxnSpPr>
          <p:nvPr/>
        </p:nvCxnSpPr>
        <p:spPr>
          <a:xfrm>
            <a:off x="1946470" y="4262136"/>
            <a:ext cx="232668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A27B0F65-6AEA-0DAE-89E6-9D11C9E74238}"/>
              </a:ext>
            </a:extLst>
          </p:cNvPr>
          <p:cNvCxnSpPr>
            <a:cxnSpLocks/>
          </p:cNvCxnSpPr>
          <p:nvPr/>
        </p:nvCxnSpPr>
        <p:spPr>
          <a:xfrm>
            <a:off x="2213355" y="4262137"/>
            <a:ext cx="2326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392EC827-A155-C4EA-6B4B-3EF769EE870A}"/>
              </a:ext>
            </a:extLst>
          </p:cNvPr>
          <p:cNvCxnSpPr>
            <a:cxnSpLocks/>
          </p:cNvCxnSpPr>
          <p:nvPr/>
        </p:nvCxnSpPr>
        <p:spPr>
          <a:xfrm>
            <a:off x="2480239" y="4262136"/>
            <a:ext cx="2326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3F110C2F-ED05-C8DF-0DA5-52836FFE7612}"/>
              </a:ext>
            </a:extLst>
          </p:cNvPr>
          <p:cNvCxnSpPr>
            <a:cxnSpLocks/>
          </p:cNvCxnSpPr>
          <p:nvPr/>
        </p:nvCxnSpPr>
        <p:spPr>
          <a:xfrm>
            <a:off x="2747123" y="4262136"/>
            <a:ext cx="2326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9" name="TextBox 78">
            <a:extLst>
              <a:ext uri="{FF2B5EF4-FFF2-40B4-BE49-F238E27FC236}">
                <a16:creationId xmlns:a16="http://schemas.microsoft.com/office/drawing/2014/main" id="{9049B013-8496-03EE-54B4-1ECA621C3474}"/>
              </a:ext>
            </a:extLst>
          </p:cNvPr>
          <p:cNvSpPr txBox="1"/>
          <p:nvPr/>
        </p:nvSpPr>
        <p:spPr>
          <a:xfrm>
            <a:off x="357906" y="3750705"/>
            <a:ext cx="6270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baseline="30000" dirty="0"/>
              <a:t>2</a:t>
            </a:r>
            <a:r>
              <a:rPr lang="en-US" b="1" dirty="0"/>
              <a:t>S</a:t>
            </a:r>
            <a:r>
              <a:rPr lang="en-US" b="1" baseline="-25000" dirty="0"/>
              <a:t>1/2</a:t>
            </a:r>
            <a:endParaRPr lang="de-DE" b="1" dirty="0"/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1B24EEA3-5A82-C575-9DB1-AD0955FDE04A}"/>
              </a:ext>
            </a:extLst>
          </p:cNvPr>
          <p:cNvSpPr txBox="1"/>
          <p:nvPr/>
        </p:nvSpPr>
        <p:spPr>
          <a:xfrm>
            <a:off x="2679962" y="3836139"/>
            <a:ext cx="473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F=2</a:t>
            </a:r>
            <a:endParaRPr lang="de-DE" sz="1400" b="1" dirty="0"/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3E808B27-13B9-1C03-8674-7DA7FF93BB39}"/>
              </a:ext>
            </a:extLst>
          </p:cNvPr>
          <p:cNvSpPr txBox="1"/>
          <p:nvPr/>
        </p:nvSpPr>
        <p:spPr>
          <a:xfrm>
            <a:off x="2993476" y="4120037"/>
            <a:ext cx="473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F=3</a:t>
            </a:r>
            <a:endParaRPr lang="de-DE" sz="1400" b="1" dirty="0"/>
          </a:p>
        </p:txBody>
      </p: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CD4F30F7-2FD8-62C6-AC3D-911E587A6683}"/>
              </a:ext>
            </a:extLst>
          </p:cNvPr>
          <p:cNvCxnSpPr>
            <a:cxnSpLocks/>
          </p:cNvCxnSpPr>
          <p:nvPr/>
        </p:nvCxnSpPr>
        <p:spPr>
          <a:xfrm>
            <a:off x="1405857" y="4012819"/>
            <a:ext cx="2326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0D64FD52-FFFA-7961-1118-D34417BC8487}"/>
              </a:ext>
            </a:extLst>
          </p:cNvPr>
          <p:cNvCxnSpPr>
            <a:cxnSpLocks/>
          </p:cNvCxnSpPr>
          <p:nvPr/>
        </p:nvCxnSpPr>
        <p:spPr>
          <a:xfrm>
            <a:off x="1679584" y="4012819"/>
            <a:ext cx="2326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1B99F043-065B-BC06-EBF5-5CFEEAF902CC}"/>
              </a:ext>
            </a:extLst>
          </p:cNvPr>
          <p:cNvCxnSpPr>
            <a:cxnSpLocks/>
          </p:cNvCxnSpPr>
          <p:nvPr/>
        </p:nvCxnSpPr>
        <p:spPr>
          <a:xfrm>
            <a:off x="1946468" y="4012819"/>
            <a:ext cx="2326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A68D54DB-AE05-0C1F-8B1C-32F0EE01C7E6}"/>
              </a:ext>
            </a:extLst>
          </p:cNvPr>
          <p:cNvCxnSpPr>
            <a:cxnSpLocks/>
          </p:cNvCxnSpPr>
          <p:nvPr/>
        </p:nvCxnSpPr>
        <p:spPr>
          <a:xfrm>
            <a:off x="2213352" y="4012819"/>
            <a:ext cx="2326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D77358D4-81E8-BA95-C9C1-ECD9E97F1423}"/>
              </a:ext>
            </a:extLst>
          </p:cNvPr>
          <p:cNvCxnSpPr>
            <a:cxnSpLocks/>
          </p:cNvCxnSpPr>
          <p:nvPr/>
        </p:nvCxnSpPr>
        <p:spPr>
          <a:xfrm>
            <a:off x="2480237" y="4012820"/>
            <a:ext cx="2326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2" name="TextBox 211">
            <a:extLst>
              <a:ext uri="{FF2B5EF4-FFF2-40B4-BE49-F238E27FC236}">
                <a16:creationId xmlns:a16="http://schemas.microsoft.com/office/drawing/2014/main" id="{A3E79256-D243-B229-944B-A394886E832B}"/>
              </a:ext>
            </a:extLst>
          </p:cNvPr>
          <p:cNvSpPr txBox="1"/>
          <p:nvPr/>
        </p:nvSpPr>
        <p:spPr>
          <a:xfrm>
            <a:off x="1082027" y="3253136"/>
            <a:ext cx="1523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070C0"/>
                </a:solidFill>
              </a:rPr>
              <a:t>State preparation</a:t>
            </a:r>
          </a:p>
        </p:txBody>
      </p:sp>
      <p:sp>
        <p:nvSpPr>
          <p:cNvPr id="213" name="TextBox 212">
            <a:extLst>
              <a:ext uri="{FF2B5EF4-FFF2-40B4-BE49-F238E27FC236}">
                <a16:creationId xmlns:a16="http://schemas.microsoft.com/office/drawing/2014/main" id="{6512CA89-FB51-8AA1-E95B-313238A1CA49}"/>
              </a:ext>
            </a:extLst>
          </p:cNvPr>
          <p:cNvSpPr txBox="1"/>
          <p:nvPr/>
        </p:nvSpPr>
        <p:spPr>
          <a:xfrm>
            <a:off x="1082027" y="2815388"/>
            <a:ext cx="19129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0B050"/>
                </a:solidFill>
              </a:rPr>
              <a:t>Allowed excited states</a:t>
            </a:r>
          </a:p>
        </p:txBody>
      </p:sp>
      <p:sp>
        <p:nvSpPr>
          <p:cNvPr id="214" name="TextBox 213">
            <a:extLst>
              <a:ext uri="{FF2B5EF4-FFF2-40B4-BE49-F238E27FC236}">
                <a16:creationId xmlns:a16="http://schemas.microsoft.com/office/drawing/2014/main" id="{9916A514-3861-D5B6-4768-71A217204013}"/>
              </a:ext>
            </a:extLst>
          </p:cNvPr>
          <p:cNvSpPr txBox="1"/>
          <p:nvPr/>
        </p:nvSpPr>
        <p:spPr>
          <a:xfrm>
            <a:off x="1075417" y="3030210"/>
            <a:ext cx="14684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FF0000"/>
                </a:solidFill>
              </a:rPr>
              <a:t>Measured states</a:t>
            </a:r>
          </a:p>
        </p:txBody>
      </p:sp>
      <p:sp>
        <p:nvSpPr>
          <p:cNvPr id="215" name="TextBox 214">
            <a:extLst>
              <a:ext uri="{FF2B5EF4-FFF2-40B4-BE49-F238E27FC236}">
                <a16:creationId xmlns:a16="http://schemas.microsoft.com/office/drawing/2014/main" id="{223773E1-78A8-07CE-6FEC-9DDF35A1D381}"/>
              </a:ext>
            </a:extLst>
          </p:cNvPr>
          <p:cNvSpPr txBox="1"/>
          <p:nvPr/>
        </p:nvSpPr>
        <p:spPr>
          <a:xfrm>
            <a:off x="3532663" y="104752"/>
            <a:ext cx="52737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/>
              <a:t>Measurement1 – coherent excitation</a:t>
            </a:r>
          </a:p>
          <a:p>
            <a:pPr algn="ctr"/>
            <a:r>
              <a:rPr lang="en-US" sz="2400" b="1" dirty="0"/>
              <a:t>(referenced to </a:t>
            </a:r>
            <a:r>
              <a:rPr lang="en-US" sz="2400" baseline="30000" dirty="0"/>
              <a:t>172</a:t>
            </a:r>
            <a:r>
              <a:rPr lang="en-US" sz="2400" dirty="0"/>
              <a:t>Yb</a:t>
            </a:r>
            <a:r>
              <a:rPr lang="en-US" sz="2400" baseline="30000" dirty="0"/>
              <a:t>+</a:t>
            </a:r>
            <a:r>
              <a:rPr lang="en-US" sz="2400" b="1" dirty="0"/>
              <a:t>)  Aug. 2024</a:t>
            </a:r>
          </a:p>
        </p:txBody>
      </p:sp>
      <p:pic>
        <p:nvPicPr>
          <p:cNvPr id="222" name="Picture 221">
            <a:extLst>
              <a:ext uri="{FF2B5EF4-FFF2-40B4-BE49-F238E27FC236}">
                <a16:creationId xmlns:a16="http://schemas.microsoft.com/office/drawing/2014/main" id="{B607E8B9-D53A-CC7D-6638-F314F56616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2854" y="4768281"/>
            <a:ext cx="2700000" cy="1800000"/>
          </a:xfrm>
          <a:prstGeom prst="rect">
            <a:avLst/>
          </a:prstGeom>
        </p:spPr>
      </p:pic>
      <p:pic>
        <p:nvPicPr>
          <p:cNvPr id="224" name="Picture 223">
            <a:extLst>
              <a:ext uri="{FF2B5EF4-FFF2-40B4-BE49-F238E27FC236}">
                <a16:creationId xmlns:a16="http://schemas.microsoft.com/office/drawing/2014/main" id="{1B7C664F-4CE8-4FA7-120E-5CA35ACC965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2356" y="4768281"/>
            <a:ext cx="2700000" cy="1800000"/>
          </a:xfrm>
          <a:prstGeom prst="rect">
            <a:avLst/>
          </a:prstGeom>
        </p:spPr>
      </p:pic>
      <p:sp>
        <p:nvSpPr>
          <p:cNvPr id="227" name="TextBox 226">
            <a:extLst>
              <a:ext uri="{FF2B5EF4-FFF2-40B4-BE49-F238E27FC236}">
                <a16:creationId xmlns:a16="http://schemas.microsoft.com/office/drawing/2014/main" id="{ED639A7F-ED11-05F3-1635-6FFCB1B9CD94}"/>
              </a:ext>
            </a:extLst>
          </p:cNvPr>
          <p:cNvSpPr txBox="1"/>
          <p:nvPr/>
        </p:nvSpPr>
        <p:spPr>
          <a:xfrm>
            <a:off x="2586778" y="4885820"/>
            <a:ext cx="5533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F=2</a:t>
            </a:r>
          </a:p>
        </p:txBody>
      </p:sp>
      <p:sp>
        <p:nvSpPr>
          <p:cNvPr id="228" name="TextBox 227">
            <a:extLst>
              <a:ext uri="{FF2B5EF4-FFF2-40B4-BE49-F238E27FC236}">
                <a16:creationId xmlns:a16="http://schemas.microsoft.com/office/drawing/2014/main" id="{BDFAC412-01E1-D96F-7189-2B84C7B6B3C7}"/>
              </a:ext>
            </a:extLst>
          </p:cNvPr>
          <p:cNvSpPr txBox="1"/>
          <p:nvPr/>
        </p:nvSpPr>
        <p:spPr>
          <a:xfrm>
            <a:off x="5542643" y="4893364"/>
            <a:ext cx="5533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F=4</a:t>
            </a:r>
          </a:p>
        </p:txBody>
      </p:sp>
      <p:sp>
        <p:nvSpPr>
          <p:cNvPr id="229" name="TextBox 228">
            <a:extLst>
              <a:ext uri="{FF2B5EF4-FFF2-40B4-BE49-F238E27FC236}">
                <a16:creationId xmlns:a16="http://schemas.microsoft.com/office/drawing/2014/main" id="{0C23AEFB-9C38-25CE-65A3-EAD0651FD083}"/>
              </a:ext>
            </a:extLst>
          </p:cNvPr>
          <p:cNvSpPr txBox="1"/>
          <p:nvPr/>
        </p:nvSpPr>
        <p:spPr>
          <a:xfrm>
            <a:off x="8361380" y="4911472"/>
            <a:ext cx="5533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F=6</a:t>
            </a:r>
          </a:p>
        </p:txBody>
      </p:sp>
      <p:pic>
        <p:nvPicPr>
          <p:cNvPr id="231" name="Picture 230">
            <a:extLst>
              <a:ext uri="{FF2B5EF4-FFF2-40B4-BE49-F238E27FC236}">
                <a16:creationId xmlns:a16="http://schemas.microsoft.com/office/drawing/2014/main" id="{B61B7C51-4EE3-6D0B-EEE3-AC2D7A57C6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70981" y="2154023"/>
            <a:ext cx="5428237" cy="1080000"/>
          </a:xfrm>
          <a:prstGeom prst="rect">
            <a:avLst/>
          </a:prstGeom>
        </p:spPr>
      </p:pic>
      <p:sp>
        <p:nvSpPr>
          <p:cNvPr id="232" name="TextBox 231">
            <a:extLst>
              <a:ext uri="{FF2B5EF4-FFF2-40B4-BE49-F238E27FC236}">
                <a16:creationId xmlns:a16="http://schemas.microsoft.com/office/drawing/2014/main" id="{CD2C57F8-821D-053E-C5B8-14B8BAC6B44F}"/>
              </a:ext>
            </a:extLst>
          </p:cNvPr>
          <p:cNvSpPr txBox="1"/>
          <p:nvPr/>
        </p:nvSpPr>
        <p:spPr>
          <a:xfrm>
            <a:off x="7802854" y="1692358"/>
            <a:ext cx="10903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Result</a:t>
            </a:r>
          </a:p>
        </p:txBody>
      </p:sp>
    </p:spTree>
    <p:extLst>
      <p:ext uri="{BB962C8B-B14F-4D97-AF65-F5344CB8AC3E}">
        <p14:creationId xmlns:p14="http://schemas.microsoft.com/office/powerpoint/2010/main" val="17681639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C2936A-577D-06D0-0CCB-64E511C166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D408BC01-480E-6603-1C91-2055FB86BC38}"/>
              </a:ext>
            </a:extLst>
          </p:cNvPr>
          <p:cNvGrpSpPr/>
          <p:nvPr/>
        </p:nvGrpSpPr>
        <p:grpSpPr>
          <a:xfrm>
            <a:off x="317391" y="5445105"/>
            <a:ext cx="11557217" cy="1440000"/>
            <a:chOff x="458467" y="4725090"/>
            <a:chExt cx="11557217" cy="144000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F5DCE0E-B824-7EBF-EE2F-C1D967DD553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8467" y="4725090"/>
              <a:ext cx="2410462" cy="1440000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0FC00472-0873-28DE-0759-29A78C167F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5156" y="4725090"/>
              <a:ext cx="2410462" cy="1440000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95EFC40E-0587-28C8-86D4-E7AF49E093A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31845" y="4725090"/>
              <a:ext cx="2410462" cy="1440000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01BAC5C3-1C11-C9D5-AFC3-8476D5776E5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18534" y="4725090"/>
              <a:ext cx="2410462" cy="1440000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94E41323-964A-4A60-71C6-F249D5BC6D4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05222" y="4725090"/>
              <a:ext cx="2410462" cy="1440000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7BE152EE-5DA3-50C0-A698-3796D716651D}"/>
              </a:ext>
            </a:extLst>
          </p:cNvPr>
          <p:cNvSpPr txBox="1"/>
          <p:nvPr/>
        </p:nvSpPr>
        <p:spPr>
          <a:xfrm>
            <a:off x="145528" y="830604"/>
            <a:ext cx="612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baseline="30000" dirty="0"/>
              <a:t>2</a:t>
            </a:r>
            <a:r>
              <a:rPr lang="en-US" b="1" dirty="0"/>
              <a:t>F</a:t>
            </a:r>
            <a:r>
              <a:rPr lang="en-US" b="1" baseline="-25000" dirty="0"/>
              <a:t>7/2</a:t>
            </a:r>
            <a:endParaRPr lang="de-DE" b="1" dirty="0"/>
          </a:p>
        </p:txBody>
      </p:sp>
      <p:cxnSp>
        <p:nvCxnSpPr>
          <p:cNvPr id="193" name="Straight Connector 192">
            <a:extLst>
              <a:ext uri="{FF2B5EF4-FFF2-40B4-BE49-F238E27FC236}">
                <a16:creationId xmlns:a16="http://schemas.microsoft.com/office/drawing/2014/main" id="{1BF223F1-4E49-2212-0A47-CD27E3CD2E51}"/>
              </a:ext>
            </a:extLst>
          </p:cNvPr>
          <p:cNvCxnSpPr>
            <a:cxnSpLocks/>
          </p:cNvCxnSpPr>
          <p:nvPr/>
        </p:nvCxnSpPr>
        <p:spPr>
          <a:xfrm>
            <a:off x="1664758" y="1916153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4" name="Straight Connector 193">
            <a:extLst>
              <a:ext uri="{FF2B5EF4-FFF2-40B4-BE49-F238E27FC236}">
                <a16:creationId xmlns:a16="http://schemas.microsoft.com/office/drawing/2014/main" id="{B9E6BF1B-387D-52CA-8751-BEC3BD419947}"/>
              </a:ext>
            </a:extLst>
          </p:cNvPr>
          <p:cNvCxnSpPr>
            <a:cxnSpLocks/>
          </p:cNvCxnSpPr>
          <p:nvPr/>
        </p:nvCxnSpPr>
        <p:spPr>
          <a:xfrm>
            <a:off x="1931642" y="1916153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5" name="Straight Connector 194">
            <a:extLst>
              <a:ext uri="{FF2B5EF4-FFF2-40B4-BE49-F238E27FC236}">
                <a16:creationId xmlns:a16="http://schemas.microsoft.com/office/drawing/2014/main" id="{437B7AC3-B6DA-0C62-A2BE-C35D8B610EB9}"/>
              </a:ext>
            </a:extLst>
          </p:cNvPr>
          <p:cNvCxnSpPr>
            <a:cxnSpLocks/>
          </p:cNvCxnSpPr>
          <p:nvPr/>
        </p:nvCxnSpPr>
        <p:spPr>
          <a:xfrm>
            <a:off x="2198526" y="1916153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92" name="TextBox 191">
            <a:extLst>
              <a:ext uri="{FF2B5EF4-FFF2-40B4-BE49-F238E27FC236}">
                <a16:creationId xmlns:a16="http://schemas.microsoft.com/office/drawing/2014/main" id="{E73301B9-2EF3-8EB0-0A98-6FEBF0285CFE}"/>
              </a:ext>
            </a:extLst>
          </p:cNvPr>
          <p:cNvSpPr txBox="1"/>
          <p:nvPr/>
        </p:nvSpPr>
        <p:spPr>
          <a:xfrm>
            <a:off x="2446020" y="1757871"/>
            <a:ext cx="473206" cy="307777"/>
          </a:xfrm>
          <a:prstGeom prst="rect">
            <a:avLst/>
          </a:prstGeom>
          <a:noFill/>
          <a:ln w="28575">
            <a:noFill/>
          </a:ln>
        </p:spPr>
        <p:txBody>
          <a:bodyPr wrap="none" rtlCol="0">
            <a:spAutoFit/>
          </a:bodyPr>
          <a:lstStyle/>
          <a:p>
            <a:r>
              <a:rPr lang="en-US" sz="1400" b="1" dirty="0"/>
              <a:t>F=1</a:t>
            </a:r>
            <a:endParaRPr lang="de-DE" sz="1400" b="1" dirty="0"/>
          </a:p>
        </p:txBody>
      </p:sp>
      <p:cxnSp>
        <p:nvCxnSpPr>
          <p:cNvPr id="186" name="Straight Connector 185">
            <a:extLst>
              <a:ext uri="{FF2B5EF4-FFF2-40B4-BE49-F238E27FC236}">
                <a16:creationId xmlns:a16="http://schemas.microsoft.com/office/drawing/2014/main" id="{93051394-D169-2EA2-97B5-07BD540FB18F}"/>
              </a:ext>
            </a:extLst>
          </p:cNvPr>
          <p:cNvCxnSpPr>
            <a:cxnSpLocks/>
          </p:cNvCxnSpPr>
          <p:nvPr/>
        </p:nvCxnSpPr>
        <p:spPr>
          <a:xfrm>
            <a:off x="1391142" y="1412895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7" name="Straight Connector 186">
            <a:extLst>
              <a:ext uri="{FF2B5EF4-FFF2-40B4-BE49-F238E27FC236}">
                <a16:creationId xmlns:a16="http://schemas.microsoft.com/office/drawing/2014/main" id="{0CB44BAD-3075-C20A-2440-9E4DCF6E9284}"/>
              </a:ext>
            </a:extLst>
          </p:cNvPr>
          <p:cNvCxnSpPr>
            <a:cxnSpLocks/>
          </p:cNvCxnSpPr>
          <p:nvPr/>
        </p:nvCxnSpPr>
        <p:spPr>
          <a:xfrm>
            <a:off x="1664869" y="1412895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8" name="Straight Connector 187">
            <a:extLst>
              <a:ext uri="{FF2B5EF4-FFF2-40B4-BE49-F238E27FC236}">
                <a16:creationId xmlns:a16="http://schemas.microsoft.com/office/drawing/2014/main" id="{4D794CD1-1455-9805-9124-B87E06EFBDB9}"/>
              </a:ext>
            </a:extLst>
          </p:cNvPr>
          <p:cNvCxnSpPr>
            <a:cxnSpLocks/>
          </p:cNvCxnSpPr>
          <p:nvPr/>
        </p:nvCxnSpPr>
        <p:spPr>
          <a:xfrm>
            <a:off x="1931753" y="1412895"/>
            <a:ext cx="23266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9" name="Straight Connector 188">
            <a:extLst>
              <a:ext uri="{FF2B5EF4-FFF2-40B4-BE49-F238E27FC236}">
                <a16:creationId xmlns:a16="http://schemas.microsoft.com/office/drawing/2014/main" id="{7092A0E0-C5D9-1AA2-555E-4C18E26D36D7}"/>
              </a:ext>
            </a:extLst>
          </p:cNvPr>
          <p:cNvCxnSpPr>
            <a:cxnSpLocks/>
          </p:cNvCxnSpPr>
          <p:nvPr/>
        </p:nvCxnSpPr>
        <p:spPr>
          <a:xfrm>
            <a:off x="2198637" y="1412895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0" name="Straight Connector 189">
            <a:extLst>
              <a:ext uri="{FF2B5EF4-FFF2-40B4-BE49-F238E27FC236}">
                <a16:creationId xmlns:a16="http://schemas.microsoft.com/office/drawing/2014/main" id="{621A5FEE-DC47-463C-C8EA-67355FB095B4}"/>
              </a:ext>
            </a:extLst>
          </p:cNvPr>
          <p:cNvCxnSpPr>
            <a:cxnSpLocks/>
          </p:cNvCxnSpPr>
          <p:nvPr/>
        </p:nvCxnSpPr>
        <p:spPr>
          <a:xfrm>
            <a:off x="2465522" y="1412895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5" name="TextBox 184">
            <a:extLst>
              <a:ext uri="{FF2B5EF4-FFF2-40B4-BE49-F238E27FC236}">
                <a16:creationId xmlns:a16="http://schemas.microsoft.com/office/drawing/2014/main" id="{04805F12-AE2A-342D-E350-4B4D9A10CDF9}"/>
              </a:ext>
            </a:extLst>
          </p:cNvPr>
          <p:cNvSpPr txBox="1"/>
          <p:nvPr/>
        </p:nvSpPr>
        <p:spPr>
          <a:xfrm>
            <a:off x="2719298" y="1254613"/>
            <a:ext cx="473206" cy="307777"/>
          </a:xfrm>
          <a:prstGeom prst="rect">
            <a:avLst/>
          </a:prstGeom>
          <a:noFill/>
          <a:ln w="28575">
            <a:noFill/>
          </a:ln>
        </p:spPr>
        <p:txBody>
          <a:bodyPr wrap="none" rtlCol="0">
            <a:spAutoFit/>
          </a:bodyPr>
          <a:lstStyle/>
          <a:p>
            <a:r>
              <a:rPr lang="en-US" sz="1400" b="1" dirty="0"/>
              <a:t>F=2</a:t>
            </a:r>
            <a:endParaRPr lang="de-DE" sz="1400" b="1" dirty="0"/>
          </a:p>
        </p:txBody>
      </p:sp>
      <p:cxnSp>
        <p:nvCxnSpPr>
          <p:cNvPr id="177" name="Straight Connector 176">
            <a:extLst>
              <a:ext uri="{FF2B5EF4-FFF2-40B4-BE49-F238E27FC236}">
                <a16:creationId xmlns:a16="http://schemas.microsoft.com/office/drawing/2014/main" id="{A2F320FE-93AB-A57E-2BE5-6B904885BF8C}"/>
              </a:ext>
            </a:extLst>
          </p:cNvPr>
          <p:cNvCxnSpPr>
            <a:cxnSpLocks/>
          </p:cNvCxnSpPr>
          <p:nvPr/>
        </p:nvCxnSpPr>
        <p:spPr>
          <a:xfrm>
            <a:off x="1123159" y="1199936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8" name="Straight Connector 177">
            <a:extLst>
              <a:ext uri="{FF2B5EF4-FFF2-40B4-BE49-F238E27FC236}">
                <a16:creationId xmlns:a16="http://schemas.microsoft.com/office/drawing/2014/main" id="{28F74214-7DF1-A7EC-A5E1-9B09E049EBAC}"/>
              </a:ext>
            </a:extLst>
          </p:cNvPr>
          <p:cNvCxnSpPr>
            <a:cxnSpLocks/>
          </p:cNvCxnSpPr>
          <p:nvPr/>
        </p:nvCxnSpPr>
        <p:spPr>
          <a:xfrm>
            <a:off x="1396886" y="1199936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9" name="Straight Connector 178">
            <a:extLst>
              <a:ext uri="{FF2B5EF4-FFF2-40B4-BE49-F238E27FC236}">
                <a16:creationId xmlns:a16="http://schemas.microsoft.com/office/drawing/2014/main" id="{C4B079AF-1A79-E65B-A420-4FCA14176903}"/>
              </a:ext>
            </a:extLst>
          </p:cNvPr>
          <p:cNvCxnSpPr>
            <a:cxnSpLocks/>
          </p:cNvCxnSpPr>
          <p:nvPr/>
        </p:nvCxnSpPr>
        <p:spPr>
          <a:xfrm>
            <a:off x="1663770" y="1199936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0" name="Straight Connector 179">
            <a:extLst>
              <a:ext uri="{FF2B5EF4-FFF2-40B4-BE49-F238E27FC236}">
                <a16:creationId xmlns:a16="http://schemas.microsoft.com/office/drawing/2014/main" id="{3A0D2494-6238-AA4B-D780-0E57961E10FE}"/>
              </a:ext>
            </a:extLst>
          </p:cNvPr>
          <p:cNvCxnSpPr>
            <a:cxnSpLocks/>
          </p:cNvCxnSpPr>
          <p:nvPr/>
        </p:nvCxnSpPr>
        <p:spPr>
          <a:xfrm>
            <a:off x="1930655" y="1199936"/>
            <a:ext cx="23266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1" name="Straight Connector 180">
            <a:extLst>
              <a:ext uri="{FF2B5EF4-FFF2-40B4-BE49-F238E27FC236}">
                <a16:creationId xmlns:a16="http://schemas.microsoft.com/office/drawing/2014/main" id="{9C179A35-1B34-9527-7BB0-071C105CC5EC}"/>
              </a:ext>
            </a:extLst>
          </p:cNvPr>
          <p:cNvCxnSpPr>
            <a:cxnSpLocks/>
          </p:cNvCxnSpPr>
          <p:nvPr/>
        </p:nvCxnSpPr>
        <p:spPr>
          <a:xfrm>
            <a:off x="2197539" y="1199937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2" name="Straight Connector 181">
            <a:extLst>
              <a:ext uri="{FF2B5EF4-FFF2-40B4-BE49-F238E27FC236}">
                <a16:creationId xmlns:a16="http://schemas.microsoft.com/office/drawing/2014/main" id="{01359C66-28C2-E07E-F86E-41316897B93F}"/>
              </a:ext>
            </a:extLst>
          </p:cNvPr>
          <p:cNvCxnSpPr>
            <a:cxnSpLocks/>
          </p:cNvCxnSpPr>
          <p:nvPr/>
        </p:nvCxnSpPr>
        <p:spPr>
          <a:xfrm>
            <a:off x="2464423" y="1199936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3" name="Straight Connector 182">
            <a:extLst>
              <a:ext uri="{FF2B5EF4-FFF2-40B4-BE49-F238E27FC236}">
                <a16:creationId xmlns:a16="http://schemas.microsoft.com/office/drawing/2014/main" id="{FF04DA34-29E4-A8B3-0E39-8CF39B6E2A5C}"/>
              </a:ext>
            </a:extLst>
          </p:cNvPr>
          <p:cNvCxnSpPr>
            <a:cxnSpLocks/>
          </p:cNvCxnSpPr>
          <p:nvPr/>
        </p:nvCxnSpPr>
        <p:spPr>
          <a:xfrm>
            <a:off x="2731308" y="1199936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76" name="TextBox 175">
            <a:extLst>
              <a:ext uri="{FF2B5EF4-FFF2-40B4-BE49-F238E27FC236}">
                <a16:creationId xmlns:a16="http://schemas.microsoft.com/office/drawing/2014/main" id="{C17CC64F-58D8-5D64-9826-0F077548EDA6}"/>
              </a:ext>
            </a:extLst>
          </p:cNvPr>
          <p:cNvSpPr txBox="1"/>
          <p:nvPr/>
        </p:nvSpPr>
        <p:spPr>
          <a:xfrm>
            <a:off x="3000990" y="1049342"/>
            <a:ext cx="473206" cy="307777"/>
          </a:xfrm>
          <a:prstGeom prst="rect">
            <a:avLst/>
          </a:prstGeom>
          <a:noFill/>
          <a:ln w="28575">
            <a:noFill/>
          </a:ln>
        </p:spPr>
        <p:txBody>
          <a:bodyPr wrap="none" rtlCol="0">
            <a:spAutoFit/>
          </a:bodyPr>
          <a:lstStyle/>
          <a:p>
            <a:r>
              <a:rPr lang="en-US" sz="1400" b="1" dirty="0"/>
              <a:t>F=3</a:t>
            </a:r>
            <a:endParaRPr lang="de-DE" sz="1400" b="1" dirty="0"/>
          </a:p>
        </p:txBody>
      </p:sp>
      <p:cxnSp>
        <p:nvCxnSpPr>
          <p:cNvPr id="166" name="Straight Connector 165">
            <a:extLst>
              <a:ext uri="{FF2B5EF4-FFF2-40B4-BE49-F238E27FC236}">
                <a16:creationId xmlns:a16="http://schemas.microsoft.com/office/drawing/2014/main" id="{B0F96D9A-3982-E731-12E3-1058B2D1F23B}"/>
              </a:ext>
            </a:extLst>
          </p:cNvPr>
          <p:cNvCxnSpPr>
            <a:cxnSpLocks/>
          </p:cNvCxnSpPr>
          <p:nvPr/>
        </p:nvCxnSpPr>
        <p:spPr>
          <a:xfrm>
            <a:off x="1126485" y="961414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7" name="Straight Connector 166">
            <a:extLst>
              <a:ext uri="{FF2B5EF4-FFF2-40B4-BE49-F238E27FC236}">
                <a16:creationId xmlns:a16="http://schemas.microsoft.com/office/drawing/2014/main" id="{9ECA68CE-C6EB-244E-1B86-DE9B2C8C950F}"/>
              </a:ext>
            </a:extLst>
          </p:cNvPr>
          <p:cNvCxnSpPr>
            <a:cxnSpLocks/>
          </p:cNvCxnSpPr>
          <p:nvPr/>
        </p:nvCxnSpPr>
        <p:spPr>
          <a:xfrm>
            <a:off x="1400212" y="961414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8" name="Straight Connector 167">
            <a:extLst>
              <a:ext uri="{FF2B5EF4-FFF2-40B4-BE49-F238E27FC236}">
                <a16:creationId xmlns:a16="http://schemas.microsoft.com/office/drawing/2014/main" id="{D12EEF7B-AF66-4219-BB0A-6F76B4DA669D}"/>
              </a:ext>
            </a:extLst>
          </p:cNvPr>
          <p:cNvCxnSpPr>
            <a:cxnSpLocks/>
          </p:cNvCxnSpPr>
          <p:nvPr/>
        </p:nvCxnSpPr>
        <p:spPr>
          <a:xfrm>
            <a:off x="1667096" y="961414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9" name="Straight Connector 168">
            <a:extLst>
              <a:ext uri="{FF2B5EF4-FFF2-40B4-BE49-F238E27FC236}">
                <a16:creationId xmlns:a16="http://schemas.microsoft.com/office/drawing/2014/main" id="{E264E9D3-BE5C-2479-9EE2-8F31EBE34304}"/>
              </a:ext>
            </a:extLst>
          </p:cNvPr>
          <p:cNvCxnSpPr>
            <a:cxnSpLocks/>
          </p:cNvCxnSpPr>
          <p:nvPr/>
        </p:nvCxnSpPr>
        <p:spPr>
          <a:xfrm>
            <a:off x="1933980" y="961414"/>
            <a:ext cx="23266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0" name="Straight Connector 169">
            <a:extLst>
              <a:ext uri="{FF2B5EF4-FFF2-40B4-BE49-F238E27FC236}">
                <a16:creationId xmlns:a16="http://schemas.microsoft.com/office/drawing/2014/main" id="{BFA92533-22EA-3989-C8AC-524FCA9E5359}"/>
              </a:ext>
            </a:extLst>
          </p:cNvPr>
          <p:cNvCxnSpPr>
            <a:cxnSpLocks/>
          </p:cNvCxnSpPr>
          <p:nvPr/>
        </p:nvCxnSpPr>
        <p:spPr>
          <a:xfrm>
            <a:off x="2200865" y="961415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1" name="Straight Connector 170">
            <a:extLst>
              <a:ext uri="{FF2B5EF4-FFF2-40B4-BE49-F238E27FC236}">
                <a16:creationId xmlns:a16="http://schemas.microsoft.com/office/drawing/2014/main" id="{818F7C58-F41E-DA9F-1ACD-1CECC2105187}"/>
              </a:ext>
            </a:extLst>
          </p:cNvPr>
          <p:cNvCxnSpPr>
            <a:cxnSpLocks/>
          </p:cNvCxnSpPr>
          <p:nvPr/>
        </p:nvCxnSpPr>
        <p:spPr>
          <a:xfrm>
            <a:off x="2467748" y="961414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2" name="Straight Connector 171">
            <a:extLst>
              <a:ext uri="{FF2B5EF4-FFF2-40B4-BE49-F238E27FC236}">
                <a16:creationId xmlns:a16="http://schemas.microsoft.com/office/drawing/2014/main" id="{811B629D-549C-30B2-6795-BA271410C007}"/>
              </a:ext>
            </a:extLst>
          </p:cNvPr>
          <p:cNvCxnSpPr>
            <a:cxnSpLocks/>
          </p:cNvCxnSpPr>
          <p:nvPr/>
        </p:nvCxnSpPr>
        <p:spPr>
          <a:xfrm>
            <a:off x="2734633" y="961414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3" name="Straight Connector 172">
            <a:extLst>
              <a:ext uri="{FF2B5EF4-FFF2-40B4-BE49-F238E27FC236}">
                <a16:creationId xmlns:a16="http://schemas.microsoft.com/office/drawing/2014/main" id="{8BF52FF1-AC5D-5516-3141-0F594EFEE406}"/>
              </a:ext>
            </a:extLst>
          </p:cNvPr>
          <p:cNvCxnSpPr>
            <a:cxnSpLocks/>
          </p:cNvCxnSpPr>
          <p:nvPr/>
        </p:nvCxnSpPr>
        <p:spPr>
          <a:xfrm>
            <a:off x="3001516" y="961414"/>
            <a:ext cx="2326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4" name="Straight Connector 173">
            <a:extLst>
              <a:ext uri="{FF2B5EF4-FFF2-40B4-BE49-F238E27FC236}">
                <a16:creationId xmlns:a16="http://schemas.microsoft.com/office/drawing/2014/main" id="{48A62863-BCFF-2522-ECA6-68421BA45C50}"/>
              </a:ext>
            </a:extLst>
          </p:cNvPr>
          <p:cNvCxnSpPr>
            <a:cxnSpLocks/>
          </p:cNvCxnSpPr>
          <p:nvPr/>
        </p:nvCxnSpPr>
        <p:spPr>
          <a:xfrm>
            <a:off x="852757" y="961413"/>
            <a:ext cx="2326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5" name="TextBox 164">
            <a:extLst>
              <a:ext uri="{FF2B5EF4-FFF2-40B4-BE49-F238E27FC236}">
                <a16:creationId xmlns:a16="http://schemas.microsoft.com/office/drawing/2014/main" id="{A3E431E7-488C-D8CF-947D-FAED23ABDB91}"/>
              </a:ext>
            </a:extLst>
          </p:cNvPr>
          <p:cNvSpPr txBox="1"/>
          <p:nvPr/>
        </p:nvSpPr>
        <p:spPr>
          <a:xfrm>
            <a:off x="3268399" y="774621"/>
            <a:ext cx="473206" cy="307777"/>
          </a:xfrm>
          <a:prstGeom prst="rect">
            <a:avLst/>
          </a:prstGeom>
          <a:noFill/>
          <a:ln w="28575">
            <a:noFill/>
          </a:ln>
        </p:spPr>
        <p:txBody>
          <a:bodyPr wrap="none" rtlCol="0">
            <a:spAutoFit/>
          </a:bodyPr>
          <a:lstStyle/>
          <a:p>
            <a:r>
              <a:rPr lang="en-US" sz="1400" b="1" dirty="0"/>
              <a:t>F=4</a:t>
            </a:r>
            <a:endParaRPr lang="de-DE" sz="1400" b="1" dirty="0"/>
          </a:p>
        </p:txBody>
      </p:sp>
      <p:cxnSp>
        <p:nvCxnSpPr>
          <p:cNvPr id="153" name="Straight Connector 152">
            <a:extLst>
              <a:ext uri="{FF2B5EF4-FFF2-40B4-BE49-F238E27FC236}">
                <a16:creationId xmlns:a16="http://schemas.microsoft.com/office/drawing/2014/main" id="{CD4B3CB7-3A6D-8F38-8257-9C324A0F120F}"/>
              </a:ext>
            </a:extLst>
          </p:cNvPr>
          <p:cNvCxnSpPr>
            <a:cxnSpLocks/>
          </p:cNvCxnSpPr>
          <p:nvPr/>
        </p:nvCxnSpPr>
        <p:spPr>
          <a:xfrm>
            <a:off x="1123087" y="1679526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4" name="Straight Connector 153">
            <a:extLst>
              <a:ext uri="{FF2B5EF4-FFF2-40B4-BE49-F238E27FC236}">
                <a16:creationId xmlns:a16="http://schemas.microsoft.com/office/drawing/2014/main" id="{6689A40D-567B-0DFF-862C-C0B7BF7E7EEE}"/>
              </a:ext>
            </a:extLst>
          </p:cNvPr>
          <p:cNvCxnSpPr>
            <a:cxnSpLocks/>
          </p:cNvCxnSpPr>
          <p:nvPr/>
        </p:nvCxnSpPr>
        <p:spPr>
          <a:xfrm>
            <a:off x="1396814" y="1679526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5" name="Straight Connector 154">
            <a:extLst>
              <a:ext uri="{FF2B5EF4-FFF2-40B4-BE49-F238E27FC236}">
                <a16:creationId xmlns:a16="http://schemas.microsoft.com/office/drawing/2014/main" id="{3D7E1764-3D94-7D53-4C20-BCA9137C6520}"/>
              </a:ext>
            </a:extLst>
          </p:cNvPr>
          <p:cNvCxnSpPr>
            <a:cxnSpLocks/>
          </p:cNvCxnSpPr>
          <p:nvPr/>
        </p:nvCxnSpPr>
        <p:spPr>
          <a:xfrm>
            <a:off x="1663698" y="1679526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6" name="Straight Connector 155">
            <a:extLst>
              <a:ext uri="{FF2B5EF4-FFF2-40B4-BE49-F238E27FC236}">
                <a16:creationId xmlns:a16="http://schemas.microsoft.com/office/drawing/2014/main" id="{C86B7382-CA60-0804-600A-DE6D321B6961}"/>
              </a:ext>
            </a:extLst>
          </p:cNvPr>
          <p:cNvCxnSpPr>
            <a:cxnSpLocks/>
          </p:cNvCxnSpPr>
          <p:nvPr/>
        </p:nvCxnSpPr>
        <p:spPr>
          <a:xfrm>
            <a:off x="1930582" y="1679526"/>
            <a:ext cx="23266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7" name="Straight Connector 156">
            <a:extLst>
              <a:ext uri="{FF2B5EF4-FFF2-40B4-BE49-F238E27FC236}">
                <a16:creationId xmlns:a16="http://schemas.microsoft.com/office/drawing/2014/main" id="{5008CC91-13B9-3B06-3C36-72CD9B3D9293}"/>
              </a:ext>
            </a:extLst>
          </p:cNvPr>
          <p:cNvCxnSpPr>
            <a:cxnSpLocks/>
          </p:cNvCxnSpPr>
          <p:nvPr/>
        </p:nvCxnSpPr>
        <p:spPr>
          <a:xfrm>
            <a:off x="2197467" y="1679527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8" name="Straight Connector 157">
            <a:extLst>
              <a:ext uri="{FF2B5EF4-FFF2-40B4-BE49-F238E27FC236}">
                <a16:creationId xmlns:a16="http://schemas.microsoft.com/office/drawing/2014/main" id="{86C4F849-DD91-7660-026E-4DECCBC5B855}"/>
              </a:ext>
            </a:extLst>
          </p:cNvPr>
          <p:cNvCxnSpPr>
            <a:cxnSpLocks/>
          </p:cNvCxnSpPr>
          <p:nvPr/>
        </p:nvCxnSpPr>
        <p:spPr>
          <a:xfrm>
            <a:off x="2464350" y="1679526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9" name="Straight Connector 158">
            <a:extLst>
              <a:ext uri="{FF2B5EF4-FFF2-40B4-BE49-F238E27FC236}">
                <a16:creationId xmlns:a16="http://schemas.microsoft.com/office/drawing/2014/main" id="{B438B187-B628-EDBA-7871-F403FD5282D1}"/>
              </a:ext>
            </a:extLst>
          </p:cNvPr>
          <p:cNvCxnSpPr>
            <a:cxnSpLocks/>
          </p:cNvCxnSpPr>
          <p:nvPr/>
        </p:nvCxnSpPr>
        <p:spPr>
          <a:xfrm>
            <a:off x="2731235" y="1679526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0" name="Straight Connector 159">
            <a:extLst>
              <a:ext uri="{FF2B5EF4-FFF2-40B4-BE49-F238E27FC236}">
                <a16:creationId xmlns:a16="http://schemas.microsoft.com/office/drawing/2014/main" id="{F38F3B3D-D2B7-3CA9-6BAA-2C68ED3C5BCB}"/>
              </a:ext>
            </a:extLst>
          </p:cNvPr>
          <p:cNvCxnSpPr>
            <a:cxnSpLocks/>
          </p:cNvCxnSpPr>
          <p:nvPr/>
        </p:nvCxnSpPr>
        <p:spPr>
          <a:xfrm>
            <a:off x="2998118" y="1679526"/>
            <a:ext cx="232668" cy="0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1" name="Straight Connector 160">
            <a:extLst>
              <a:ext uri="{FF2B5EF4-FFF2-40B4-BE49-F238E27FC236}">
                <a16:creationId xmlns:a16="http://schemas.microsoft.com/office/drawing/2014/main" id="{EDA06A5B-7652-06E8-933B-F486BCE0AF4F}"/>
              </a:ext>
            </a:extLst>
          </p:cNvPr>
          <p:cNvCxnSpPr>
            <a:cxnSpLocks/>
          </p:cNvCxnSpPr>
          <p:nvPr/>
        </p:nvCxnSpPr>
        <p:spPr>
          <a:xfrm>
            <a:off x="849359" y="1679524"/>
            <a:ext cx="232668" cy="0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2" name="Straight Connector 161">
            <a:extLst>
              <a:ext uri="{FF2B5EF4-FFF2-40B4-BE49-F238E27FC236}">
                <a16:creationId xmlns:a16="http://schemas.microsoft.com/office/drawing/2014/main" id="{54EC97C2-BA2F-DEB9-4F8E-AD7B2F0CA0EC}"/>
              </a:ext>
            </a:extLst>
          </p:cNvPr>
          <p:cNvCxnSpPr>
            <a:cxnSpLocks/>
          </p:cNvCxnSpPr>
          <p:nvPr/>
        </p:nvCxnSpPr>
        <p:spPr>
          <a:xfrm>
            <a:off x="3265001" y="1679527"/>
            <a:ext cx="232668" cy="0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3" name="Straight Connector 162">
            <a:extLst>
              <a:ext uri="{FF2B5EF4-FFF2-40B4-BE49-F238E27FC236}">
                <a16:creationId xmlns:a16="http://schemas.microsoft.com/office/drawing/2014/main" id="{D55DAD7D-5838-E70D-5257-59DD529A0CA1}"/>
              </a:ext>
            </a:extLst>
          </p:cNvPr>
          <p:cNvCxnSpPr>
            <a:cxnSpLocks/>
          </p:cNvCxnSpPr>
          <p:nvPr/>
        </p:nvCxnSpPr>
        <p:spPr>
          <a:xfrm>
            <a:off x="568789" y="1679526"/>
            <a:ext cx="232668" cy="0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2" name="TextBox 151">
            <a:extLst>
              <a:ext uri="{FF2B5EF4-FFF2-40B4-BE49-F238E27FC236}">
                <a16:creationId xmlns:a16="http://schemas.microsoft.com/office/drawing/2014/main" id="{0D2894D3-EFE7-59AE-881E-81E3D0F1DF91}"/>
              </a:ext>
            </a:extLst>
          </p:cNvPr>
          <p:cNvSpPr txBox="1"/>
          <p:nvPr/>
        </p:nvSpPr>
        <p:spPr>
          <a:xfrm>
            <a:off x="3499741" y="1525635"/>
            <a:ext cx="473206" cy="307777"/>
          </a:xfrm>
          <a:prstGeom prst="rect">
            <a:avLst/>
          </a:prstGeom>
          <a:noFill/>
          <a:ln w="28575">
            <a:noFill/>
          </a:ln>
        </p:spPr>
        <p:txBody>
          <a:bodyPr wrap="none" rtlCol="0">
            <a:spAutoFit/>
          </a:bodyPr>
          <a:lstStyle/>
          <a:p>
            <a:r>
              <a:rPr lang="en-US" sz="1400" b="1" dirty="0"/>
              <a:t>F=5</a:t>
            </a:r>
            <a:endParaRPr lang="de-DE" sz="1400" b="1" dirty="0"/>
          </a:p>
        </p:txBody>
      </p:sp>
      <p:cxnSp>
        <p:nvCxnSpPr>
          <p:cNvPr id="138" name="Straight Connector 137">
            <a:extLst>
              <a:ext uri="{FF2B5EF4-FFF2-40B4-BE49-F238E27FC236}">
                <a16:creationId xmlns:a16="http://schemas.microsoft.com/office/drawing/2014/main" id="{363B6948-08B7-2E2B-6C15-B02E8C73F5B5}"/>
              </a:ext>
            </a:extLst>
          </p:cNvPr>
          <p:cNvCxnSpPr>
            <a:cxnSpLocks/>
          </p:cNvCxnSpPr>
          <p:nvPr/>
        </p:nvCxnSpPr>
        <p:spPr>
          <a:xfrm>
            <a:off x="1123866" y="2154026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9" name="Straight Connector 138">
            <a:extLst>
              <a:ext uri="{FF2B5EF4-FFF2-40B4-BE49-F238E27FC236}">
                <a16:creationId xmlns:a16="http://schemas.microsoft.com/office/drawing/2014/main" id="{1582F9E2-163E-C4F9-A04F-0E671E6A835F}"/>
              </a:ext>
            </a:extLst>
          </p:cNvPr>
          <p:cNvCxnSpPr>
            <a:cxnSpLocks/>
          </p:cNvCxnSpPr>
          <p:nvPr/>
        </p:nvCxnSpPr>
        <p:spPr>
          <a:xfrm>
            <a:off x="1397593" y="2154026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0" name="Straight Connector 139">
            <a:extLst>
              <a:ext uri="{FF2B5EF4-FFF2-40B4-BE49-F238E27FC236}">
                <a16:creationId xmlns:a16="http://schemas.microsoft.com/office/drawing/2014/main" id="{077DC3B9-59EC-6A9E-4479-8146CC4DD375}"/>
              </a:ext>
            </a:extLst>
          </p:cNvPr>
          <p:cNvCxnSpPr>
            <a:cxnSpLocks/>
          </p:cNvCxnSpPr>
          <p:nvPr/>
        </p:nvCxnSpPr>
        <p:spPr>
          <a:xfrm>
            <a:off x="1664477" y="2154026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1" name="Straight Connector 140">
            <a:extLst>
              <a:ext uri="{FF2B5EF4-FFF2-40B4-BE49-F238E27FC236}">
                <a16:creationId xmlns:a16="http://schemas.microsoft.com/office/drawing/2014/main" id="{F19300F7-2830-3F92-9FC4-F309301DB0E6}"/>
              </a:ext>
            </a:extLst>
          </p:cNvPr>
          <p:cNvCxnSpPr>
            <a:cxnSpLocks/>
          </p:cNvCxnSpPr>
          <p:nvPr/>
        </p:nvCxnSpPr>
        <p:spPr>
          <a:xfrm>
            <a:off x="1931361" y="2154026"/>
            <a:ext cx="23266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2" name="Straight Connector 141">
            <a:extLst>
              <a:ext uri="{FF2B5EF4-FFF2-40B4-BE49-F238E27FC236}">
                <a16:creationId xmlns:a16="http://schemas.microsoft.com/office/drawing/2014/main" id="{96A519DE-6AA9-24C5-5235-926046E3087D}"/>
              </a:ext>
            </a:extLst>
          </p:cNvPr>
          <p:cNvCxnSpPr>
            <a:cxnSpLocks/>
          </p:cNvCxnSpPr>
          <p:nvPr/>
        </p:nvCxnSpPr>
        <p:spPr>
          <a:xfrm>
            <a:off x="2198246" y="2154027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3" name="Straight Connector 142">
            <a:extLst>
              <a:ext uri="{FF2B5EF4-FFF2-40B4-BE49-F238E27FC236}">
                <a16:creationId xmlns:a16="http://schemas.microsoft.com/office/drawing/2014/main" id="{FA35DB22-952F-2728-82B4-E78A23633038}"/>
              </a:ext>
            </a:extLst>
          </p:cNvPr>
          <p:cNvCxnSpPr>
            <a:cxnSpLocks/>
          </p:cNvCxnSpPr>
          <p:nvPr/>
        </p:nvCxnSpPr>
        <p:spPr>
          <a:xfrm>
            <a:off x="2465129" y="2154026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4" name="Straight Connector 143">
            <a:extLst>
              <a:ext uri="{FF2B5EF4-FFF2-40B4-BE49-F238E27FC236}">
                <a16:creationId xmlns:a16="http://schemas.microsoft.com/office/drawing/2014/main" id="{9A75DB63-7D91-85A7-7D74-BED7FAD8F48A}"/>
              </a:ext>
            </a:extLst>
          </p:cNvPr>
          <p:cNvCxnSpPr>
            <a:cxnSpLocks/>
          </p:cNvCxnSpPr>
          <p:nvPr/>
        </p:nvCxnSpPr>
        <p:spPr>
          <a:xfrm>
            <a:off x="2732014" y="2154026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5" name="Straight Connector 144">
            <a:extLst>
              <a:ext uri="{FF2B5EF4-FFF2-40B4-BE49-F238E27FC236}">
                <a16:creationId xmlns:a16="http://schemas.microsoft.com/office/drawing/2014/main" id="{B32254C9-5F47-A9B7-C283-20FAE0062161}"/>
              </a:ext>
            </a:extLst>
          </p:cNvPr>
          <p:cNvCxnSpPr>
            <a:cxnSpLocks/>
          </p:cNvCxnSpPr>
          <p:nvPr/>
        </p:nvCxnSpPr>
        <p:spPr>
          <a:xfrm>
            <a:off x="2998896" y="2154026"/>
            <a:ext cx="232668" cy="0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6" name="Straight Connector 145">
            <a:extLst>
              <a:ext uri="{FF2B5EF4-FFF2-40B4-BE49-F238E27FC236}">
                <a16:creationId xmlns:a16="http://schemas.microsoft.com/office/drawing/2014/main" id="{FB47D83D-39BF-9042-A7FD-40D6B2C2D45F}"/>
              </a:ext>
            </a:extLst>
          </p:cNvPr>
          <p:cNvCxnSpPr>
            <a:cxnSpLocks/>
          </p:cNvCxnSpPr>
          <p:nvPr/>
        </p:nvCxnSpPr>
        <p:spPr>
          <a:xfrm>
            <a:off x="850138" y="2154024"/>
            <a:ext cx="232668" cy="0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7" name="Straight Connector 146">
            <a:extLst>
              <a:ext uri="{FF2B5EF4-FFF2-40B4-BE49-F238E27FC236}">
                <a16:creationId xmlns:a16="http://schemas.microsoft.com/office/drawing/2014/main" id="{3D186D75-25E5-157C-054C-80383A2B94BE}"/>
              </a:ext>
            </a:extLst>
          </p:cNvPr>
          <p:cNvCxnSpPr>
            <a:cxnSpLocks/>
          </p:cNvCxnSpPr>
          <p:nvPr/>
        </p:nvCxnSpPr>
        <p:spPr>
          <a:xfrm>
            <a:off x="3265780" y="2154027"/>
            <a:ext cx="232668" cy="0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8" name="Straight Connector 147">
            <a:extLst>
              <a:ext uri="{FF2B5EF4-FFF2-40B4-BE49-F238E27FC236}">
                <a16:creationId xmlns:a16="http://schemas.microsoft.com/office/drawing/2014/main" id="{C63A0FA8-35D2-DE7D-C056-873E46AAF71E}"/>
              </a:ext>
            </a:extLst>
          </p:cNvPr>
          <p:cNvCxnSpPr>
            <a:cxnSpLocks/>
          </p:cNvCxnSpPr>
          <p:nvPr/>
        </p:nvCxnSpPr>
        <p:spPr>
          <a:xfrm>
            <a:off x="569567" y="2154026"/>
            <a:ext cx="232668" cy="0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9" name="Straight Connector 148">
            <a:extLst>
              <a:ext uri="{FF2B5EF4-FFF2-40B4-BE49-F238E27FC236}">
                <a16:creationId xmlns:a16="http://schemas.microsoft.com/office/drawing/2014/main" id="{628F680A-636F-5673-1B78-7F25224A07B1}"/>
              </a:ext>
            </a:extLst>
          </p:cNvPr>
          <p:cNvCxnSpPr>
            <a:cxnSpLocks/>
          </p:cNvCxnSpPr>
          <p:nvPr/>
        </p:nvCxnSpPr>
        <p:spPr>
          <a:xfrm>
            <a:off x="3532663" y="2154028"/>
            <a:ext cx="232668" cy="0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0" name="Straight Connector 149">
            <a:extLst>
              <a:ext uri="{FF2B5EF4-FFF2-40B4-BE49-F238E27FC236}">
                <a16:creationId xmlns:a16="http://schemas.microsoft.com/office/drawing/2014/main" id="{FB6F435B-AC7C-FF05-64CD-0D44A0B0990B}"/>
              </a:ext>
            </a:extLst>
          </p:cNvPr>
          <p:cNvCxnSpPr>
            <a:cxnSpLocks/>
          </p:cNvCxnSpPr>
          <p:nvPr/>
        </p:nvCxnSpPr>
        <p:spPr>
          <a:xfrm>
            <a:off x="295839" y="2154027"/>
            <a:ext cx="232668" cy="0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7" name="TextBox 136">
            <a:extLst>
              <a:ext uri="{FF2B5EF4-FFF2-40B4-BE49-F238E27FC236}">
                <a16:creationId xmlns:a16="http://schemas.microsoft.com/office/drawing/2014/main" id="{6593F79B-FFB6-FC87-C3AC-92075AD09571}"/>
              </a:ext>
            </a:extLst>
          </p:cNvPr>
          <p:cNvSpPr txBox="1"/>
          <p:nvPr/>
        </p:nvSpPr>
        <p:spPr>
          <a:xfrm>
            <a:off x="3755656" y="2000135"/>
            <a:ext cx="473206" cy="307777"/>
          </a:xfrm>
          <a:prstGeom prst="rect">
            <a:avLst/>
          </a:prstGeom>
          <a:noFill/>
          <a:ln w="28575">
            <a:noFill/>
          </a:ln>
        </p:spPr>
        <p:txBody>
          <a:bodyPr wrap="none" rtlCol="0">
            <a:spAutoFit/>
          </a:bodyPr>
          <a:lstStyle/>
          <a:p>
            <a:r>
              <a:rPr lang="en-US" sz="1400" b="1" dirty="0"/>
              <a:t>F=6</a:t>
            </a:r>
            <a:endParaRPr lang="de-DE" sz="1400" b="1" dirty="0"/>
          </a:p>
        </p:txBody>
      </p: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7FC9DC0E-DEFB-E1D8-9F9A-35A5F2451720}"/>
              </a:ext>
            </a:extLst>
          </p:cNvPr>
          <p:cNvCxnSpPr>
            <a:cxnSpLocks/>
          </p:cNvCxnSpPr>
          <p:nvPr/>
        </p:nvCxnSpPr>
        <p:spPr>
          <a:xfrm>
            <a:off x="1145818" y="4262136"/>
            <a:ext cx="2326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E6CA075E-2B65-40C3-3147-6BB593E2EF1F}"/>
              </a:ext>
            </a:extLst>
          </p:cNvPr>
          <p:cNvCxnSpPr>
            <a:cxnSpLocks/>
          </p:cNvCxnSpPr>
          <p:nvPr/>
        </p:nvCxnSpPr>
        <p:spPr>
          <a:xfrm>
            <a:off x="1412702" y="4262136"/>
            <a:ext cx="2326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03238B5A-C537-3AFA-4E2E-3B671609E165}"/>
              </a:ext>
            </a:extLst>
          </p:cNvPr>
          <p:cNvCxnSpPr>
            <a:cxnSpLocks/>
          </p:cNvCxnSpPr>
          <p:nvPr/>
        </p:nvCxnSpPr>
        <p:spPr>
          <a:xfrm>
            <a:off x="1679586" y="4262136"/>
            <a:ext cx="2326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2BC4F2A2-DF8F-50DC-8005-6BF9CA7D33DC}"/>
              </a:ext>
            </a:extLst>
          </p:cNvPr>
          <p:cNvCxnSpPr>
            <a:cxnSpLocks/>
          </p:cNvCxnSpPr>
          <p:nvPr/>
        </p:nvCxnSpPr>
        <p:spPr>
          <a:xfrm>
            <a:off x="1946470" y="4262136"/>
            <a:ext cx="232668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BF3D7AE7-C349-902F-8E6A-7A0314EB9CA1}"/>
              </a:ext>
            </a:extLst>
          </p:cNvPr>
          <p:cNvCxnSpPr>
            <a:cxnSpLocks/>
          </p:cNvCxnSpPr>
          <p:nvPr/>
        </p:nvCxnSpPr>
        <p:spPr>
          <a:xfrm>
            <a:off x="2213355" y="4262137"/>
            <a:ext cx="2326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975E2522-B89B-4BA3-F3A0-91F26A80FD1D}"/>
              </a:ext>
            </a:extLst>
          </p:cNvPr>
          <p:cNvCxnSpPr>
            <a:cxnSpLocks/>
          </p:cNvCxnSpPr>
          <p:nvPr/>
        </p:nvCxnSpPr>
        <p:spPr>
          <a:xfrm>
            <a:off x="2480239" y="4262136"/>
            <a:ext cx="2326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4982A2DE-F57D-555D-A003-55CB73CB025A}"/>
              </a:ext>
            </a:extLst>
          </p:cNvPr>
          <p:cNvCxnSpPr>
            <a:cxnSpLocks/>
          </p:cNvCxnSpPr>
          <p:nvPr/>
        </p:nvCxnSpPr>
        <p:spPr>
          <a:xfrm>
            <a:off x="2747123" y="4262136"/>
            <a:ext cx="2326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9" name="TextBox 78">
            <a:extLst>
              <a:ext uri="{FF2B5EF4-FFF2-40B4-BE49-F238E27FC236}">
                <a16:creationId xmlns:a16="http://schemas.microsoft.com/office/drawing/2014/main" id="{7E1DF23E-2685-9BD9-1DB1-84912BF4742A}"/>
              </a:ext>
            </a:extLst>
          </p:cNvPr>
          <p:cNvSpPr txBox="1"/>
          <p:nvPr/>
        </p:nvSpPr>
        <p:spPr>
          <a:xfrm>
            <a:off x="357906" y="3750705"/>
            <a:ext cx="6270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baseline="30000" dirty="0"/>
              <a:t>2</a:t>
            </a:r>
            <a:r>
              <a:rPr lang="en-US" b="1" dirty="0"/>
              <a:t>S</a:t>
            </a:r>
            <a:r>
              <a:rPr lang="en-US" b="1" baseline="-25000" dirty="0"/>
              <a:t>1/2</a:t>
            </a:r>
            <a:endParaRPr lang="de-DE" b="1" dirty="0"/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2E4D1A5C-4E2C-0846-EBC0-BC3980127234}"/>
              </a:ext>
            </a:extLst>
          </p:cNvPr>
          <p:cNvSpPr txBox="1"/>
          <p:nvPr/>
        </p:nvSpPr>
        <p:spPr>
          <a:xfrm>
            <a:off x="2679962" y="3836139"/>
            <a:ext cx="473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F=2</a:t>
            </a:r>
            <a:endParaRPr lang="de-DE" sz="1400" b="1" dirty="0"/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01E6493F-6484-2EA2-E175-4B2E45022DAF}"/>
              </a:ext>
            </a:extLst>
          </p:cNvPr>
          <p:cNvSpPr txBox="1"/>
          <p:nvPr/>
        </p:nvSpPr>
        <p:spPr>
          <a:xfrm>
            <a:off x="2993476" y="4120037"/>
            <a:ext cx="473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F=3</a:t>
            </a:r>
            <a:endParaRPr lang="de-DE" sz="1400" b="1" dirty="0"/>
          </a:p>
        </p:txBody>
      </p: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B553FEF0-144F-16F4-B6F3-0EBA30B109F9}"/>
              </a:ext>
            </a:extLst>
          </p:cNvPr>
          <p:cNvCxnSpPr>
            <a:cxnSpLocks/>
          </p:cNvCxnSpPr>
          <p:nvPr/>
        </p:nvCxnSpPr>
        <p:spPr>
          <a:xfrm>
            <a:off x="1405857" y="4012819"/>
            <a:ext cx="2326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372FC226-7568-4731-77B8-D15F37175126}"/>
              </a:ext>
            </a:extLst>
          </p:cNvPr>
          <p:cNvCxnSpPr>
            <a:cxnSpLocks/>
          </p:cNvCxnSpPr>
          <p:nvPr/>
        </p:nvCxnSpPr>
        <p:spPr>
          <a:xfrm>
            <a:off x="1679584" y="4012819"/>
            <a:ext cx="2326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4F15D719-5303-65A3-2804-E0BE0D9E24BA}"/>
              </a:ext>
            </a:extLst>
          </p:cNvPr>
          <p:cNvCxnSpPr>
            <a:cxnSpLocks/>
          </p:cNvCxnSpPr>
          <p:nvPr/>
        </p:nvCxnSpPr>
        <p:spPr>
          <a:xfrm>
            <a:off x="1946468" y="4012819"/>
            <a:ext cx="232668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4DAC128C-F3D9-D448-6BBF-5FDFE0F5C5B7}"/>
              </a:ext>
            </a:extLst>
          </p:cNvPr>
          <p:cNvCxnSpPr>
            <a:cxnSpLocks/>
          </p:cNvCxnSpPr>
          <p:nvPr/>
        </p:nvCxnSpPr>
        <p:spPr>
          <a:xfrm>
            <a:off x="2213352" y="4012819"/>
            <a:ext cx="2326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B43ACE61-C8AB-070F-161B-9406086A93DE}"/>
              </a:ext>
            </a:extLst>
          </p:cNvPr>
          <p:cNvCxnSpPr>
            <a:cxnSpLocks/>
          </p:cNvCxnSpPr>
          <p:nvPr/>
        </p:nvCxnSpPr>
        <p:spPr>
          <a:xfrm>
            <a:off x="2480237" y="4012820"/>
            <a:ext cx="2326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2" name="TextBox 211">
            <a:extLst>
              <a:ext uri="{FF2B5EF4-FFF2-40B4-BE49-F238E27FC236}">
                <a16:creationId xmlns:a16="http://schemas.microsoft.com/office/drawing/2014/main" id="{D6CE6AA6-BBBC-4B44-EDE5-17A8EEF07503}"/>
              </a:ext>
            </a:extLst>
          </p:cNvPr>
          <p:cNvSpPr txBox="1"/>
          <p:nvPr/>
        </p:nvSpPr>
        <p:spPr>
          <a:xfrm>
            <a:off x="1082027" y="3253136"/>
            <a:ext cx="1523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070C0"/>
                </a:solidFill>
              </a:rPr>
              <a:t>State preparation</a:t>
            </a:r>
          </a:p>
        </p:txBody>
      </p:sp>
      <p:sp>
        <p:nvSpPr>
          <p:cNvPr id="213" name="TextBox 212">
            <a:extLst>
              <a:ext uri="{FF2B5EF4-FFF2-40B4-BE49-F238E27FC236}">
                <a16:creationId xmlns:a16="http://schemas.microsoft.com/office/drawing/2014/main" id="{EF28722E-8AB7-1CAD-3ABC-CEC728DFE020}"/>
              </a:ext>
            </a:extLst>
          </p:cNvPr>
          <p:cNvSpPr txBox="1"/>
          <p:nvPr/>
        </p:nvSpPr>
        <p:spPr>
          <a:xfrm>
            <a:off x="1082027" y="2815388"/>
            <a:ext cx="19129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0B050"/>
                </a:solidFill>
              </a:rPr>
              <a:t>Allowed excited states</a:t>
            </a:r>
          </a:p>
        </p:txBody>
      </p:sp>
      <p:sp>
        <p:nvSpPr>
          <p:cNvPr id="214" name="TextBox 213">
            <a:extLst>
              <a:ext uri="{FF2B5EF4-FFF2-40B4-BE49-F238E27FC236}">
                <a16:creationId xmlns:a16="http://schemas.microsoft.com/office/drawing/2014/main" id="{40764E87-BA2D-7CBF-CB3C-83CDE14740B0}"/>
              </a:ext>
            </a:extLst>
          </p:cNvPr>
          <p:cNvSpPr txBox="1"/>
          <p:nvPr/>
        </p:nvSpPr>
        <p:spPr>
          <a:xfrm>
            <a:off x="1075417" y="3030210"/>
            <a:ext cx="14684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FF0000"/>
                </a:solidFill>
              </a:rPr>
              <a:t>Measured states</a:t>
            </a:r>
          </a:p>
        </p:txBody>
      </p:sp>
      <p:sp>
        <p:nvSpPr>
          <p:cNvPr id="215" name="TextBox 214">
            <a:extLst>
              <a:ext uri="{FF2B5EF4-FFF2-40B4-BE49-F238E27FC236}">
                <a16:creationId xmlns:a16="http://schemas.microsoft.com/office/drawing/2014/main" id="{9AE564FE-D4F1-F396-D14B-F8D4FDF4499C}"/>
              </a:ext>
            </a:extLst>
          </p:cNvPr>
          <p:cNvSpPr txBox="1"/>
          <p:nvPr/>
        </p:nvSpPr>
        <p:spPr>
          <a:xfrm>
            <a:off x="3608357" y="91337"/>
            <a:ext cx="523688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/>
              <a:t>Measurement2 - coherent excitation</a:t>
            </a:r>
          </a:p>
          <a:p>
            <a:pPr algn="ctr"/>
            <a:r>
              <a:rPr lang="en-US" sz="2400" b="1" dirty="0"/>
              <a:t>Dec. 2024</a:t>
            </a:r>
          </a:p>
        </p:txBody>
      </p:sp>
      <p:sp>
        <p:nvSpPr>
          <p:cNvPr id="227" name="TextBox 226">
            <a:extLst>
              <a:ext uri="{FF2B5EF4-FFF2-40B4-BE49-F238E27FC236}">
                <a16:creationId xmlns:a16="http://schemas.microsoft.com/office/drawing/2014/main" id="{C89EDF3B-CEC6-A8E9-0901-1141F2AAA1EB}"/>
              </a:ext>
            </a:extLst>
          </p:cNvPr>
          <p:cNvSpPr txBox="1"/>
          <p:nvPr/>
        </p:nvSpPr>
        <p:spPr>
          <a:xfrm>
            <a:off x="667060" y="5883407"/>
            <a:ext cx="5533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F=2</a:t>
            </a:r>
          </a:p>
        </p:txBody>
      </p:sp>
      <p:sp>
        <p:nvSpPr>
          <p:cNvPr id="228" name="TextBox 227">
            <a:extLst>
              <a:ext uri="{FF2B5EF4-FFF2-40B4-BE49-F238E27FC236}">
                <a16:creationId xmlns:a16="http://schemas.microsoft.com/office/drawing/2014/main" id="{C64D8958-A86F-A5D1-DC7B-9FE0EDF7D4C2}"/>
              </a:ext>
            </a:extLst>
          </p:cNvPr>
          <p:cNvSpPr txBox="1"/>
          <p:nvPr/>
        </p:nvSpPr>
        <p:spPr>
          <a:xfrm>
            <a:off x="5380718" y="5883407"/>
            <a:ext cx="5533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F=4</a:t>
            </a:r>
          </a:p>
        </p:txBody>
      </p:sp>
      <p:sp>
        <p:nvSpPr>
          <p:cNvPr id="229" name="TextBox 228">
            <a:extLst>
              <a:ext uri="{FF2B5EF4-FFF2-40B4-BE49-F238E27FC236}">
                <a16:creationId xmlns:a16="http://schemas.microsoft.com/office/drawing/2014/main" id="{AF787E70-8AFC-53E3-8526-0AEC1D821D2A}"/>
              </a:ext>
            </a:extLst>
          </p:cNvPr>
          <p:cNvSpPr txBox="1"/>
          <p:nvPr/>
        </p:nvSpPr>
        <p:spPr>
          <a:xfrm>
            <a:off x="10094376" y="5883407"/>
            <a:ext cx="5533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F=6</a:t>
            </a:r>
          </a:p>
        </p:txBody>
      </p:sp>
      <p:sp>
        <p:nvSpPr>
          <p:cNvPr id="232" name="TextBox 231">
            <a:extLst>
              <a:ext uri="{FF2B5EF4-FFF2-40B4-BE49-F238E27FC236}">
                <a16:creationId xmlns:a16="http://schemas.microsoft.com/office/drawing/2014/main" id="{6DB0681B-1639-40D4-0DF4-D68C96F26A1D}"/>
              </a:ext>
            </a:extLst>
          </p:cNvPr>
          <p:cNvSpPr txBox="1"/>
          <p:nvPr/>
        </p:nvSpPr>
        <p:spPr>
          <a:xfrm>
            <a:off x="7456011" y="1557131"/>
            <a:ext cx="18421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Result in Hz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C25B01A-AF2B-1B94-9013-0DDE5FCFA4A9}"/>
              </a:ext>
            </a:extLst>
          </p:cNvPr>
          <p:cNvSpPr txBox="1"/>
          <p:nvPr/>
        </p:nvSpPr>
        <p:spPr>
          <a:xfrm>
            <a:off x="5744387" y="830604"/>
            <a:ext cx="52384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Couldn’t found F=1 state during this measurement!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A82501F-8973-0495-D91F-730FF053CE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5179299"/>
              </p:ext>
            </p:extLst>
          </p:nvPr>
        </p:nvGraphicFramePr>
        <p:xfrm>
          <a:off x="6066474" y="2065648"/>
          <a:ext cx="493200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2000">
                  <a:extLst>
                    <a:ext uri="{9D8B030D-6E8A-4147-A177-3AD203B41FA5}">
                      <a16:colId xmlns:a16="http://schemas.microsoft.com/office/drawing/2014/main" val="556172332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1261895568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1339595088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15918007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baseline="0" dirty="0"/>
                        <a:t>F-state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W</a:t>
                      </a:r>
                      <a:r>
                        <a:rPr lang="en-US" baseline="-25000" dirty="0" err="1"/>
                        <a:t>fe</a:t>
                      </a:r>
                      <a:r>
                        <a:rPr lang="en-US" baseline="0" dirty="0"/>
                        <a:t> </a:t>
                      </a:r>
                      <a:r>
                        <a:rPr lang="en-US" dirty="0"/>
                        <a:t>- W</a:t>
                      </a:r>
                      <a:r>
                        <a:rPr lang="en-US" baseline="-25000" dirty="0"/>
                        <a:t>6</a:t>
                      </a:r>
                      <a:endParaRPr lang="en-US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u</a:t>
                      </a:r>
                      <a:r>
                        <a:rPr lang="en-US" baseline="-25000" dirty="0" err="1"/>
                        <a:t>a</a:t>
                      </a:r>
                      <a:endParaRPr lang="en-US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aseline="0" dirty="0" err="1"/>
                        <a:t>u</a:t>
                      </a:r>
                      <a:r>
                        <a:rPr lang="en-US" baseline="-25000" dirty="0" err="1"/>
                        <a:t>b</a:t>
                      </a:r>
                      <a:endParaRPr lang="en-US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97007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4 487 804 281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38583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5 232 927 153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5989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01239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5 297 389 030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6883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89508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3 884 874 663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36538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7302043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6C97D04C-FC43-302E-037B-B91A6D79A8E9}"/>
              </a:ext>
            </a:extLst>
          </p:cNvPr>
          <p:cNvSpPr txBox="1"/>
          <p:nvPr/>
        </p:nvSpPr>
        <p:spPr>
          <a:xfrm>
            <a:off x="3114452" y="5883407"/>
            <a:ext cx="5533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F=3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E600688-00D0-A9A2-B08C-D3FBF4AC8397}"/>
              </a:ext>
            </a:extLst>
          </p:cNvPr>
          <p:cNvSpPr txBox="1"/>
          <p:nvPr/>
        </p:nvSpPr>
        <p:spPr>
          <a:xfrm>
            <a:off x="7659793" y="5883407"/>
            <a:ext cx="5533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F=5</a:t>
            </a:r>
          </a:p>
        </p:txBody>
      </p:sp>
    </p:spTree>
    <p:extLst>
      <p:ext uri="{BB962C8B-B14F-4D97-AF65-F5344CB8AC3E}">
        <p14:creationId xmlns:p14="http://schemas.microsoft.com/office/powerpoint/2010/main" val="32559234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57A2B4-E7AC-8BF2-3420-360142D644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7FB17B5-514B-5EA2-AA77-115A91D73549}"/>
              </a:ext>
            </a:extLst>
          </p:cNvPr>
          <p:cNvSpPr txBox="1"/>
          <p:nvPr/>
        </p:nvSpPr>
        <p:spPr>
          <a:xfrm>
            <a:off x="145528" y="830604"/>
            <a:ext cx="612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baseline="30000" dirty="0"/>
              <a:t>2</a:t>
            </a:r>
            <a:r>
              <a:rPr lang="en-US" b="1" dirty="0"/>
              <a:t>F</a:t>
            </a:r>
            <a:r>
              <a:rPr lang="en-US" b="1" baseline="-25000" dirty="0"/>
              <a:t>7/2</a:t>
            </a:r>
            <a:endParaRPr lang="de-DE" b="1" dirty="0"/>
          </a:p>
        </p:txBody>
      </p:sp>
      <p:cxnSp>
        <p:nvCxnSpPr>
          <p:cNvPr id="193" name="Straight Connector 192">
            <a:extLst>
              <a:ext uri="{FF2B5EF4-FFF2-40B4-BE49-F238E27FC236}">
                <a16:creationId xmlns:a16="http://schemas.microsoft.com/office/drawing/2014/main" id="{9A3C457C-7B0C-0908-03F0-6C339AC41B05}"/>
              </a:ext>
            </a:extLst>
          </p:cNvPr>
          <p:cNvCxnSpPr>
            <a:cxnSpLocks/>
          </p:cNvCxnSpPr>
          <p:nvPr/>
        </p:nvCxnSpPr>
        <p:spPr>
          <a:xfrm>
            <a:off x="1664758" y="1916153"/>
            <a:ext cx="23266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4" name="Straight Connector 193">
            <a:extLst>
              <a:ext uri="{FF2B5EF4-FFF2-40B4-BE49-F238E27FC236}">
                <a16:creationId xmlns:a16="http://schemas.microsoft.com/office/drawing/2014/main" id="{FF0BD393-DA02-1B47-5486-67737CCE6EB4}"/>
              </a:ext>
            </a:extLst>
          </p:cNvPr>
          <p:cNvCxnSpPr>
            <a:cxnSpLocks/>
          </p:cNvCxnSpPr>
          <p:nvPr/>
        </p:nvCxnSpPr>
        <p:spPr>
          <a:xfrm>
            <a:off x="1931642" y="1916153"/>
            <a:ext cx="23266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5" name="Straight Connector 194">
            <a:extLst>
              <a:ext uri="{FF2B5EF4-FFF2-40B4-BE49-F238E27FC236}">
                <a16:creationId xmlns:a16="http://schemas.microsoft.com/office/drawing/2014/main" id="{AAC1BD93-2C56-0513-B2AD-8F92D1B878D3}"/>
              </a:ext>
            </a:extLst>
          </p:cNvPr>
          <p:cNvCxnSpPr>
            <a:cxnSpLocks/>
          </p:cNvCxnSpPr>
          <p:nvPr/>
        </p:nvCxnSpPr>
        <p:spPr>
          <a:xfrm>
            <a:off x="2198526" y="1916153"/>
            <a:ext cx="23266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92" name="TextBox 191">
            <a:extLst>
              <a:ext uri="{FF2B5EF4-FFF2-40B4-BE49-F238E27FC236}">
                <a16:creationId xmlns:a16="http://schemas.microsoft.com/office/drawing/2014/main" id="{175FCFA9-1BB0-519F-C508-BD53603A54F4}"/>
              </a:ext>
            </a:extLst>
          </p:cNvPr>
          <p:cNvSpPr txBox="1"/>
          <p:nvPr/>
        </p:nvSpPr>
        <p:spPr>
          <a:xfrm>
            <a:off x="2446020" y="1757871"/>
            <a:ext cx="473206" cy="307777"/>
          </a:xfrm>
          <a:prstGeom prst="rect">
            <a:avLst/>
          </a:prstGeom>
          <a:noFill/>
          <a:ln w="28575">
            <a:noFill/>
          </a:ln>
        </p:spPr>
        <p:txBody>
          <a:bodyPr wrap="none" rtlCol="0">
            <a:spAutoFit/>
          </a:bodyPr>
          <a:lstStyle/>
          <a:p>
            <a:r>
              <a:rPr lang="en-US" sz="1400" b="1" dirty="0"/>
              <a:t>F=1</a:t>
            </a:r>
            <a:endParaRPr lang="de-DE" sz="1400" b="1" dirty="0"/>
          </a:p>
        </p:txBody>
      </p:sp>
      <p:cxnSp>
        <p:nvCxnSpPr>
          <p:cNvPr id="186" name="Straight Connector 185">
            <a:extLst>
              <a:ext uri="{FF2B5EF4-FFF2-40B4-BE49-F238E27FC236}">
                <a16:creationId xmlns:a16="http://schemas.microsoft.com/office/drawing/2014/main" id="{15D433FC-11FE-820D-2409-389072D0EDAB}"/>
              </a:ext>
            </a:extLst>
          </p:cNvPr>
          <p:cNvCxnSpPr>
            <a:cxnSpLocks/>
          </p:cNvCxnSpPr>
          <p:nvPr/>
        </p:nvCxnSpPr>
        <p:spPr>
          <a:xfrm>
            <a:off x="1391142" y="1412895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7" name="Straight Connector 186">
            <a:extLst>
              <a:ext uri="{FF2B5EF4-FFF2-40B4-BE49-F238E27FC236}">
                <a16:creationId xmlns:a16="http://schemas.microsoft.com/office/drawing/2014/main" id="{721DB605-D84D-7C78-EA73-4BACCE75F206}"/>
              </a:ext>
            </a:extLst>
          </p:cNvPr>
          <p:cNvCxnSpPr>
            <a:cxnSpLocks/>
          </p:cNvCxnSpPr>
          <p:nvPr/>
        </p:nvCxnSpPr>
        <p:spPr>
          <a:xfrm>
            <a:off x="1664869" y="1412895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8" name="Straight Connector 187">
            <a:extLst>
              <a:ext uri="{FF2B5EF4-FFF2-40B4-BE49-F238E27FC236}">
                <a16:creationId xmlns:a16="http://schemas.microsoft.com/office/drawing/2014/main" id="{C16A0263-16AC-5534-4DEF-F1D75D8CADAD}"/>
              </a:ext>
            </a:extLst>
          </p:cNvPr>
          <p:cNvCxnSpPr>
            <a:cxnSpLocks/>
          </p:cNvCxnSpPr>
          <p:nvPr/>
        </p:nvCxnSpPr>
        <p:spPr>
          <a:xfrm>
            <a:off x="1931753" y="1412895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9" name="Straight Connector 188">
            <a:extLst>
              <a:ext uri="{FF2B5EF4-FFF2-40B4-BE49-F238E27FC236}">
                <a16:creationId xmlns:a16="http://schemas.microsoft.com/office/drawing/2014/main" id="{E05DCFC9-E4BC-08E1-FC8D-B0C2DF98FC60}"/>
              </a:ext>
            </a:extLst>
          </p:cNvPr>
          <p:cNvCxnSpPr>
            <a:cxnSpLocks/>
          </p:cNvCxnSpPr>
          <p:nvPr/>
        </p:nvCxnSpPr>
        <p:spPr>
          <a:xfrm>
            <a:off x="2198637" y="1412895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0" name="Straight Connector 189">
            <a:extLst>
              <a:ext uri="{FF2B5EF4-FFF2-40B4-BE49-F238E27FC236}">
                <a16:creationId xmlns:a16="http://schemas.microsoft.com/office/drawing/2014/main" id="{48EC72AD-D16C-57A7-0FCA-C32D395452A7}"/>
              </a:ext>
            </a:extLst>
          </p:cNvPr>
          <p:cNvCxnSpPr>
            <a:cxnSpLocks/>
          </p:cNvCxnSpPr>
          <p:nvPr/>
        </p:nvCxnSpPr>
        <p:spPr>
          <a:xfrm>
            <a:off x="2465522" y="1412895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5" name="TextBox 184">
            <a:extLst>
              <a:ext uri="{FF2B5EF4-FFF2-40B4-BE49-F238E27FC236}">
                <a16:creationId xmlns:a16="http://schemas.microsoft.com/office/drawing/2014/main" id="{BA9AE755-0CA0-3615-D430-3E5E9E7F1BEE}"/>
              </a:ext>
            </a:extLst>
          </p:cNvPr>
          <p:cNvSpPr txBox="1"/>
          <p:nvPr/>
        </p:nvSpPr>
        <p:spPr>
          <a:xfrm>
            <a:off x="2719298" y="1254613"/>
            <a:ext cx="473206" cy="307777"/>
          </a:xfrm>
          <a:prstGeom prst="rect">
            <a:avLst/>
          </a:prstGeom>
          <a:noFill/>
          <a:ln w="28575">
            <a:noFill/>
          </a:ln>
        </p:spPr>
        <p:txBody>
          <a:bodyPr wrap="none" rtlCol="0">
            <a:spAutoFit/>
          </a:bodyPr>
          <a:lstStyle/>
          <a:p>
            <a:r>
              <a:rPr lang="en-US" sz="1400" b="1" dirty="0"/>
              <a:t>F=2</a:t>
            </a:r>
            <a:endParaRPr lang="de-DE" sz="1400" b="1" dirty="0"/>
          </a:p>
        </p:txBody>
      </p:sp>
      <p:cxnSp>
        <p:nvCxnSpPr>
          <p:cNvPr id="177" name="Straight Connector 176">
            <a:extLst>
              <a:ext uri="{FF2B5EF4-FFF2-40B4-BE49-F238E27FC236}">
                <a16:creationId xmlns:a16="http://schemas.microsoft.com/office/drawing/2014/main" id="{11D86513-FEA9-103D-5621-6189D4B06817}"/>
              </a:ext>
            </a:extLst>
          </p:cNvPr>
          <p:cNvCxnSpPr>
            <a:cxnSpLocks/>
          </p:cNvCxnSpPr>
          <p:nvPr/>
        </p:nvCxnSpPr>
        <p:spPr>
          <a:xfrm>
            <a:off x="1123159" y="1199936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8" name="Straight Connector 177">
            <a:extLst>
              <a:ext uri="{FF2B5EF4-FFF2-40B4-BE49-F238E27FC236}">
                <a16:creationId xmlns:a16="http://schemas.microsoft.com/office/drawing/2014/main" id="{530AC1AA-947B-8B00-DE7E-D62268FE8E9E}"/>
              </a:ext>
            </a:extLst>
          </p:cNvPr>
          <p:cNvCxnSpPr>
            <a:cxnSpLocks/>
          </p:cNvCxnSpPr>
          <p:nvPr/>
        </p:nvCxnSpPr>
        <p:spPr>
          <a:xfrm>
            <a:off x="1396886" y="1199936"/>
            <a:ext cx="23266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9" name="Straight Connector 178">
            <a:extLst>
              <a:ext uri="{FF2B5EF4-FFF2-40B4-BE49-F238E27FC236}">
                <a16:creationId xmlns:a16="http://schemas.microsoft.com/office/drawing/2014/main" id="{CEEF9BBA-FC28-A9CA-75D4-C9DE71C2E667}"/>
              </a:ext>
            </a:extLst>
          </p:cNvPr>
          <p:cNvCxnSpPr>
            <a:cxnSpLocks/>
          </p:cNvCxnSpPr>
          <p:nvPr/>
        </p:nvCxnSpPr>
        <p:spPr>
          <a:xfrm>
            <a:off x="1663770" y="1199936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0" name="Straight Connector 179">
            <a:extLst>
              <a:ext uri="{FF2B5EF4-FFF2-40B4-BE49-F238E27FC236}">
                <a16:creationId xmlns:a16="http://schemas.microsoft.com/office/drawing/2014/main" id="{4209342E-1159-DAB4-1F2F-AF4FA114B12B}"/>
              </a:ext>
            </a:extLst>
          </p:cNvPr>
          <p:cNvCxnSpPr>
            <a:cxnSpLocks/>
          </p:cNvCxnSpPr>
          <p:nvPr/>
        </p:nvCxnSpPr>
        <p:spPr>
          <a:xfrm>
            <a:off x="1930655" y="1199936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1" name="Straight Connector 180">
            <a:extLst>
              <a:ext uri="{FF2B5EF4-FFF2-40B4-BE49-F238E27FC236}">
                <a16:creationId xmlns:a16="http://schemas.microsoft.com/office/drawing/2014/main" id="{0D027786-1D26-E52B-5D5C-1CE4AA24B9FF}"/>
              </a:ext>
            </a:extLst>
          </p:cNvPr>
          <p:cNvCxnSpPr>
            <a:cxnSpLocks/>
          </p:cNvCxnSpPr>
          <p:nvPr/>
        </p:nvCxnSpPr>
        <p:spPr>
          <a:xfrm>
            <a:off x="2197539" y="1199937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2" name="Straight Connector 181">
            <a:extLst>
              <a:ext uri="{FF2B5EF4-FFF2-40B4-BE49-F238E27FC236}">
                <a16:creationId xmlns:a16="http://schemas.microsoft.com/office/drawing/2014/main" id="{C97B6839-F407-4121-85EE-32BD0DDCD286}"/>
              </a:ext>
            </a:extLst>
          </p:cNvPr>
          <p:cNvCxnSpPr>
            <a:cxnSpLocks/>
          </p:cNvCxnSpPr>
          <p:nvPr/>
        </p:nvCxnSpPr>
        <p:spPr>
          <a:xfrm>
            <a:off x="2464423" y="1199936"/>
            <a:ext cx="23266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3" name="Straight Connector 182">
            <a:extLst>
              <a:ext uri="{FF2B5EF4-FFF2-40B4-BE49-F238E27FC236}">
                <a16:creationId xmlns:a16="http://schemas.microsoft.com/office/drawing/2014/main" id="{6B1F7436-BF2E-69DE-BFDA-3129993D837F}"/>
              </a:ext>
            </a:extLst>
          </p:cNvPr>
          <p:cNvCxnSpPr>
            <a:cxnSpLocks/>
          </p:cNvCxnSpPr>
          <p:nvPr/>
        </p:nvCxnSpPr>
        <p:spPr>
          <a:xfrm>
            <a:off x="2731308" y="1199936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76" name="TextBox 175">
            <a:extLst>
              <a:ext uri="{FF2B5EF4-FFF2-40B4-BE49-F238E27FC236}">
                <a16:creationId xmlns:a16="http://schemas.microsoft.com/office/drawing/2014/main" id="{9F4CD073-40CF-D5C7-3403-45649C317D7D}"/>
              </a:ext>
            </a:extLst>
          </p:cNvPr>
          <p:cNvSpPr txBox="1"/>
          <p:nvPr/>
        </p:nvSpPr>
        <p:spPr>
          <a:xfrm>
            <a:off x="3000990" y="1049342"/>
            <a:ext cx="473206" cy="307777"/>
          </a:xfrm>
          <a:prstGeom prst="rect">
            <a:avLst/>
          </a:prstGeom>
          <a:noFill/>
          <a:ln w="28575">
            <a:noFill/>
          </a:ln>
        </p:spPr>
        <p:txBody>
          <a:bodyPr wrap="none" rtlCol="0">
            <a:spAutoFit/>
          </a:bodyPr>
          <a:lstStyle/>
          <a:p>
            <a:r>
              <a:rPr lang="en-US" sz="1400" b="1" dirty="0"/>
              <a:t>F=3</a:t>
            </a:r>
            <a:endParaRPr lang="de-DE" sz="1400" b="1" dirty="0"/>
          </a:p>
        </p:txBody>
      </p:sp>
      <p:cxnSp>
        <p:nvCxnSpPr>
          <p:cNvPr id="166" name="Straight Connector 165">
            <a:extLst>
              <a:ext uri="{FF2B5EF4-FFF2-40B4-BE49-F238E27FC236}">
                <a16:creationId xmlns:a16="http://schemas.microsoft.com/office/drawing/2014/main" id="{07B1D859-160A-77A7-6181-3691A5A98C29}"/>
              </a:ext>
            </a:extLst>
          </p:cNvPr>
          <p:cNvCxnSpPr>
            <a:cxnSpLocks/>
          </p:cNvCxnSpPr>
          <p:nvPr/>
        </p:nvCxnSpPr>
        <p:spPr>
          <a:xfrm>
            <a:off x="1126485" y="961414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7" name="Straight Connector 166">
            <a:extLst>
              <a:ext uri="{FF2B5EF4-FFF2-40B4-BE49-F238E27FC236}">
                <a16:creationId xmlns:a16="http://schemas.microsoft.com/office/drawing/2014/main" id="{1D4A23B4-95DE-DBB9-6C19-975FECF53D00}"/>
              </a:ext>
            </a:extLst>
          </p:cNvPr>
          <p:cNvCxnSpPr>
            <a:cxnSpLocks/>
          </p:cNvCxnSpPr>
          <p:nvPr/>
        </p:nvCxnSpPr>
        <p:spPr>
          <a:xfrm>
            <a:off x="1400212" y="961414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8" name="Straight Connector 167">
            <a:extLst>
              <a:ext uri="{FF2B5EF4-FFF2-40B4-BE49-F238E27FC236}">
                <a16:creationId xmlns:a16="http://schemas.microsoft.com/office/drawing/2014/main" id="{39047025-F50D-594F-F960-0B84B5A98B9C}"/>
              </a:ext>
            </a:extLst>
          </p:cNvPr>
          <p:cNvCxnSpPr>
            <a:cxnSpLocks/>
          </p:cNvCxnSpPr>
          <p:nvPr/>
        </p:nvCxnSpPr>
        <p:spPr>
          <a:xfrm>
            <a:off x="1667096" y="961414"/>
            <a:ext cx="23266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9" name="Straight Connector 168">
            <a:extLst>
              <a:ext uri="{FF2B5EF4-FFF2-40B4-BE49-F238E27FC236}">
                <a16:creationId xmlns:a16="http://schemas.microsoft.com/office/drawing/2014/main" id="{8145A303-C2BE-7E64-5C24-F627EF83540D}"/>
              </a:ext>
            </a:extLst>
          </p:cNvPr>
          <p:cNvCxnSpPr>
            <a:cxnSpLocks/>
          </p:cNvCxnSpPr>
          <p:nvPr/>
        </p:nvCxnSpPr>
        <p:spPr>
          <a:xfrm>
            <a:off x="1933980" y="961414"/>
            <a:ext cx="23266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0" name="Straight Connector 169">
            <a:extLst>
              <a:ext uri="{FF2B5EF4-FFF2-40B4-BE49-F238E27FC236}">
                <a16:creationId xmlns:a16="http://schemas.microsoft.com/office/drawing/2014/main" id="{976CC408-E80F-1CB2-D5DB-242B394F98DB}"/>
              </a:ext>
            </a:extLst>
          </p:cNvPr>
          <p:cNvCxnSpPr>
            <a:cxnSpLocks/>
          </p:cNvCxnSpPr>
          <p:nvPr/>
        </p:nvCxnSpPr>
        <p:spPr>
          <a:xfrm>
            <a:off x="2200865" y="961415"/>
            <a:ext cx="23266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1" name="Straight Connector 170">
            <a:extLst>
              <a:ext uri="{FF2B5EF4-FFF2-40B4-BE49-F238E27FC236}">
                <a16:creationId xmlns:a16="http://schemas.microsoft.com/office/drawing/2014/main" id="{66999D82-FE87-4C10-D600-38CB3CAE89A5}"/>
              </a:ext>
            </a:extLst>
          </p:cNvPr>
          <p:cNvCxnSpPr>
            <a:cxnSpLocks/>
          </p:cNvCxnSpPr>
          <p:nvPr/>
        </p:nvCxnSpPr>
        <p:spPr>
          <a:xfrm>
            <a:off x="2467748" y="961414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2" name="Straight Connector 171">
            <a:extLst>
              <a:ext uri="{FF2B5EF4-FFF2-40B4-BE49-F238E27FC236}">
                <a16:creationId xmlns:a16="http://schemas.microsoft.com/office/drawing/2014/main" id="{D52F5148-940E-01FD-BDB1-BFB1591EA6CD}"/>
              </a:ext>
            </a:extLst>
          </p:cNvPr>
          <p:cNvCxnSpPr>
            <a:cxnSpLocks/>
          </p:cNvCxnSpPr>
          <p:nvPr/>
        </p:nvCxnSpPr>
        <p:spPr>
          <a:xfrm>
            <a:off x="2734633" y="961414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3" name="Straight Connector 172">
            <a:extLst>
              <a:ext uri="{FF2B5EF4-FFF2-40B4-BE49-F238E27FC236}">
                <a16:creationId xmlns:a16="http://schemas.microsoft.com/office/drawing/2014/main" id="{4B9416F5-DA3E-F9E5-92F7-DA485E27B53E}"/>
              </a:ext>
            </a:extLst>
          </p:cNvPr>
          <p:cNvCxnSpPr>
            <a:cxnSpLocks/>
          </p:cNvCxnSpPr>
          <p:nvPr/>
        </p:nvCxnSpPr>
        <p:spPr>
          <a:xfrm>
            <a:off x="3001516" y="961414"/>
            <a:ext cx="23266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4" name="Straight Connector 173">
            <a:extLst>
              <a:ext uri="{FF2B5EF4-FFF2-40B4-BE49-F238E27FC236}">
                <a16:creationId xmlns:a16="http://schemas.microsoft.com/office/drawing/2014/main" id="{0FD56D33-045C-4527-52D4-9E5205E8C40C}"/>
              </a:ext>
            </a:extLst>
          </p:cNvPr>
          <p:cNvCxnSpPr>
            <a:cxnSpLocks/>
          </p:cNvCxnSpPr>
          <p:nvPr/>
        </p:nvCxnSpPr>
        <p:spPr>
          <a:xfrm>
            <a:off x="852757" y="961413"/>
            <a:ext cx="23266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5" name="TextBox 164">
            <a:extLst>
              <a:ext uri="{FF2B5EF4-FFF2-40B4-BE49-F238E27FC236}">
                <a16:creationId xmlns:a16="http://schemas.microsoft.com/office/drawing/2014/main" id="{2D8223E3-B837-EC74-6631-6EF0541662E4}"/>
              </a:ext>
            </a:extLst>
          </p:cNvPr>
          <p:cNvSpPr txBox="1"/>
          <p:nvPr/>
        </p:nvSpPr>
        <p:spPr>
          <a:xfrm>
            <a:off x="3268399" y="774621"/>
            <a:ext cx="473206" cy="307777"/>
          </a:xfrm>
          <a:prstGeom prst="rect">
            <a:avLst/>
          </a:prstGeom>
          <a:noFill/>
          <a:ln w="28575">
            <a:noFill/>
          </a:ln>
        </p:spPr>
        <p:txBody>
          <a:bodyPr wrap="none" rtlCol="0">
            <a:spAutoFit/>
          </a:bodyPr>
          <a:lstStyle/>
          <a:p>
            <a:r>
              <a:rPr lang="en-US" sz="1400" b="1" dirty="0"/>
              <a:t>F=4</a:t>
            </a:r>
            <a:endParaRPr lang="de-DE" sz="1400" b="1" dirty="0"/>
          </a:p>
        </p:txBody>
      </p:sp>
      <p:cxnSp>
        <p:nvCxnSpPr>
          <p:cNvPr id="153" name="Straight Connector 152">
            <a:extLst>
              <a:ext uri="{FF2B5EF4-FFF2-40B4-BE49-F238E27FC236}">
                <a16:creationId xmlns:a16="http://schemas.microsoft.com/office/drawing/2014/main" id="{2A774000-85E5-BE90-E10F-2D26AA8018F4}"/>
              </a:ext>
            </a:extLst>
          </p:cNvPr>
          <p:cNvCxnSpPr>
            <a:cxnSpLocks/>
          </p:cNvCxnSpPr>
          <p:nvPr/>
        </p:nvCxnSpPr>
        <p:spPr>
          <a:xfrm>
            <a:off x="1123087" y="1679526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4" name="Straight Connector 153">
            <a:extLst>
              <a:ext uri="{FF2B5EF4-FFF2-40B4-BE49-F238E27FC236}">
                <a16:creationId xmlns:a16="http://schemas.microsoft.com/office/drawing/2014/main" id="{95D82C57-974A-0DF0-948F-450E132FD5DF}"/>
              </a:ext>
            </a:extLst>
          </p:cNvPr>
          <p:cNvCxnSpPr>
            <a:cxnSpLocks/>
          </p:cNvCxnSpPr>
          <p:nvPr/>
        </p:nvCxnSpPr>
        <p:spPr>
          <a:xfrm>
            <a:off x="1396814" y="1679526"/>
            <a:ext cx="23266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5" name="Straight Connector 154">
            <a:extLst>
              <a:ext uri="{FF2B5EF4-FFF2-40B4-BE49-F238E27FC236}">
                <a16:creationId xmlns:a16="http://schemas.microsoft.com/office/drawing/2014/main" id="{334C6366-85DE-D879-7E5C-B424F6B8989D}"/>
              </a:ext>
            </a:extLst>
          </p:cNvPr>
          <p:cNvCxnSpPr>
            <a:cxnSpLocks/>
          </p:cNvCxnSpPr>
          <p:nvPr/>
        </p:nvCxnSpPr>
        <p:spPr>
          <a:xfrm>
            <a:off x="1663698" y="1679526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6" name="Straight Connector 155">
            <a:extLst>
              <a:ext uri="{FF2B5EF4-FFF2-40B4-BE49-F238E27FC236}">
                <a16:creationId xmlns:a16="http://schemas.microsoft.com/office/drawing/2014/main" id="{7DD181FB-8DE5-2F0E-C288-8CDF14D16884}"/>
              </a:ext>
            </a:extLst>
          </p:cNvPr>
          <p:cNvCxnSpPr>
            <a:cxnSpLocks/>
          </p:cNvCxnSpPr>
          <p:nvPr/>
        </p:nvCxnSpPr>
        <p:spPr>
          <a:xfrm>
            <a:off x="1930582" y="1679526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7" name="Straight Connector 156">
            <a:extLst>
              <a:ext uri="{FF2B5EF4-FFF2-40B4-BE49-F238E27FC236}">
                <a16:creationId xmlns:a16="http://schemas.microsoft.com/office/drawing/2014/main" id="{288C5B9D-B3C4-716F-738D-1B0CE061C32E}"/>
              </a:ext>
            </a:extLst>
          </p:cNvPr>
          <p:cNvCxnSpPr>
            <a:cxnSpLocks/>
          </p:cNvCxnSpPr>
          <p:nvPr/>
        </p:nvCxnSpPr>
        <p:spPr>
          <a:xfrm>
            <a:off x="2197467" y="1679527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8" name="Straight Connector 157">
            <a:extLst>
              <a:ext uri="{FF2B5EF4-FFF2-40B4-BE49-F238E27FC236}">
                <a16:creationId xmlns:a16="http://schemas.microsoft.com/office/drawing/2014/main" id="{B8F50BB7-B9D5-0FDB-91F5-5F73E031212B}"/>
              </a:ext>
            </a:extLst>
          </p:cNvPr>
          <p:cNvCxnSpPr>
            <a:cxnSpLocks/>
          </p:cNvCxnSpPr>
          <p:nvPr/>
        </p:nvCxnSpPr>
        <p:spPr>
          <a:xfrm>
            <a:off x="2464350" y="1679526"/>
            <a:ext cx="23266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9" name="Straight Connector 158">
            <a:extLst>
              <a:ext uri="{FF2B5EF4-FFF2-40B4-BE49-F238E27FC236}">
                <a16:creationId xmlns:a16="http://schemas.microsoft.com/office/drawing/2014/main" id="{FED84C71-9E02-0ACD-89D3-CA4263714EC0}"/>
              </a:ext>
            </a:extLst>
          </p:cNvPr>
          <p:cNvCxnSpPr>
            <a:cxnSpLocks/>
          </p:cNvCxnSpPr>
          <p:nvPr/>
        </p:nvCxnSpPr>
        <p:spPr>
          <a:xfrm>
            <a:off x="2731235" y="1679526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0" name="Straight Connector 159">
            <a:extLst>
              <a:ext uri="{FF2B5EF4-FFF2-40B4-BE49-F238E27FC236}">
                <a16:creationId xmlns:a16="http://schemas.microsoft.com/office/drawing/2014/main" id="{5CEDE4D4-B1BF-ACEC-07A5-BBAFE64EF807}"/>
              </a:ext>
            </a:extLst>
          </p:cNvPr>
          <p:cNvCxnSpPr>
            <a:cxnSpLocks/>
          </p:cNvCxnSpPr>
          <p:nvPr/>
        </p:nvCxnSpPr>
        <p:spPr>
          <a:xfrm>
            <a:off x="2998118" y="1679526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1" name="Straight Connector 160">
            <a:extLst>
              <a:ext uri="{FF2B5EF4-FFF2-40B4-BE49-F238E27FC236}">
                <a16:creationId xmlns:a16="http://schemas.microsoft.com/office/drawing/2014/main" id="{C64C51B3-D705-E78C-736B-0BBF150FA023}"/>
              </a:ext>
            </a:extLst>
          </p:cNvPr>
          <p:cNvCxnSpPr>
            <a:cxnSpLocks/>
          </p:cNvCxnSpPr>
          <p:nvPr/>
        </p:nvCxnSpPr>
        <p:spPr>
          <a:xfrm>
            <a:off x="849359" y="1679524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2" name="Straight Connector 161">
            <a:extLst>
              <a:ext uri="{FF2B5EF4-FFF2-40B4-BE49-F238E27FC236}">
                <a16:creationId xmlns:a16="http://schemas.microsoft.com/office/drawing/2014/main" id="{EFB41993-550C-B530-C7A1-1A371B99B89D}"/>
              </a:ext>
            </a:extLst>
          </p:cNvPr>
          <p:cNvCxnSpPr>
            <a:cxnSpLocks/>
          </p:cNvCxnSpPr>
          <p:nvPr/>
        </p:nvCxnSpPr>
        <p:spPr>
          <a:xfrm>
            <a:off x="3265001" y="1679527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3" name="Straight Connector 162">
            <a:extLst>
              <a:ext uri="{FF2B5EF4-FFF2-40B4-BE49-F238E27FC236}">
                <a16:creationId xmlns:a16="http://schemas.microsoft.com/office/drawing/2014/main" id="{7F81DA5E-0C7D-8A57-7F2B-BDE1628729F1}"/>
              </a:ext>
            </a:extLst>
          </p:cNvPr>
          <p:cNvCxnSpPr>
            <a:cxnSpLocks/>
          </p:cNvCxnSpPr>
          <p:nvPr/>
        </p:nvCxnSpPr>
        <p:spPr>
          <a:xfrm>
            <a:off x="568789" y="1679526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2" name="TextBox 151">
            <a:extLst>
              <a:ext uri="{FF2B5EF4-FFF2-40B4-BE49-F238E27FC236}">
                <a16:creationId xmlns:a16="http://schemas.microsoft.com/office/drawing/2014/main" id="{2BFE2D87-B421-8338-994E-075BCEC447DE}"/>
              </a:ext>
            </a:extLst>
          </p:cNvPr>
          <p:cNvSpPr txBox="1"/>
          <p:nvPr/>
        </p:nvSpPr>
        <p:spPr>
          <a:xfrm>
            <a:off x="3499741" y="1525635"/>
            <a:ext cx="473206" cy="307777"/>
          </a:xfrm>
          <a:prstGeom prst="rect">
            <a:avLst/>
          </a:prstGeom>
          <a:noFill/>
          <a:ln w="28575">
            <a:noFill/>
          </a:ln>
        </p:spPr>
        <p:txBody>
          <a:bodyPr wrap="none" rtlCol="0">
            <a:spAutoFit/>
          </a:bodyPr>
          <a:lstStyle/>
          <a:p>
            <a:r>
              <a:rPr lang="en-US" sz="1400" b="1" dirty="0"/>
              <a:t>F=5</a:t>
            </a:r>
            <a:endParaRPr lang="de-DE" sz="1400" b="1" dirty="0"/>
          </a:p>
        </p:txBody>
      </p:sp>
      <p:cxnSp>
        <p:nvCxnSpPr>
          <p:cNvPr id="138" name="Straight Connector 137">
            <a:extLst>
              <a:ext uri="{FF2B5EF4-FFF2-40B4-BE49-F238E27FC236}">
                <a16:creationId xmlns:a16="http://schemas.microsoft.com/office/drawing/2014/main" id="{FDC0A67C-2EF3-04F1-9CB3-E9E32D065B45}"/>
              </a:ext>
            </a:extLst>
          </p:cNvPr>
          <p:cNvCxnSpPr>
            <a:cxnSpLocks/>
          </p:cNvCxnSpPr>
          <p:nvPr/>
        </p:nvCxnSpPr>
        <p:spPr>
          <a:xfrm>
            <a:off x="1123866" y="2154026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9" name="Straight Connector 138">
            <a:extLst>
              <a:ext uri="{FF2B5EF4-FFF2-40B4-BE49-F238E27FC236}">
                <a16:creationId xmlns:a16="http://schemas.microsoft.com/office/drawing/2014/main" id="{B4B15855-2E62-C609-DEA6-7E0B476C8B7D}"/>
              </a:ext>
            </a:extLst>
          </p:cNvPr>
          <p:cNvCxnSpPr>
            <a:cxnSpLocks/>
          </p:cNvCxnSpPr>
          <p:nvPr/>
        </p:nvCxnSpPr>
        <p:spPr>
          <a:xfrm>
            <a:off x="1397593" y="2154026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0" name="Straight Connector 139">
            <a:extLst>
              <a:ext uri="{FF2B5EF4-FFF2-40B4-BE49-F238E27FC236}">
                <a16:creationId xmlns:a16="http://schemas.microsoft.com/office/drawing/2014/main" id="{3A5B8027-30D7-DF69-1E00-81E6C7E5D4A3}"/>
              </a:ext>
            </a:extLst>
          </p:cNvPr>
          <p:cNvCxnSpPr>
            <a:cxnSpLocks/>
          </p:cNvCxnSpPr>
          <p:nvPr/>
        </p:nvCxnSpPr>
        <p:spPr>
          <a:xfrm>
            <a:off x="1664477" y="2154026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1" name="Straight Connector 140">
            <a:extLst>
              <a:ext uri="{FF2B5EF4-FFF2-40B4-BE49-F238E27FC236}">
                <a16:creationId xmlns:a16="http://schemas.microsoft.com/office/drawing/2014/main" id="{0240F08F-85A6-F39C-4AB0-3C45E54E6829}"/>
              </a:ext>
            </a:extLst>
          </p:cNvPr>
          <p:cNvCxnSpPr>
            <a:cxnSpLocks/>
          </p:cNvCxnSpPr>
          <p:nvPr/>
        </p:nvCxnSpPr>
        <p:spPr>
          <a:xfrm>
            <a:off x="1931361" y="2154026"/>
            <a:ext cx="23266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2" name="Straight Connector 141">
            <a:extLst>
              <a:ext uri="{FF2B5EF4-FFF2-40B4-BE49-F238E27FC236}">
                <a16:creationId xmlns:a16="http://schemas.microsoft.com/office/drawing/2014/main" id="{B1DF8ECD-FF4D-B38A-078D-5D4972B21B69}"/>
              </a:ext>
            </a:extLst>
          </p:cNvPr>
          <p:cNvCxnSpPr>
            <a:cxnSpLocks/>
          </p:cNvCxnSpPr>
          <p:nvPr/>
        </p:nvCxnSpPr>
        <p:spPr>
          <a:xfrm>
            <a:off x="2198246" y="2154027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3" name="Straight Connector 142">
            <a:extLst>
              <a:ext uri="{FF2B5EF4-FFF2-40B4-BE49-F238E27FC236}">
                <a16:creationId xmlns:a16="http://schemas.microsoft.com/office/drawing/2014/main" id="{51D581F5-5ECF-8EA8-91F8-C957CE13070C}"/>
              </a:ext>
            </a:extLst>
          </p:cNvPr>
          <p:cNvCxnSpPr>
            <a:cxnSpLocks/>
          </p:cNvCxnSpPr>
          <p:nvPr/>
        </p:nvCxnSpPr>
        <p:spPr>
          <a:xfrm>
            <a:off x="2465129" y="2154026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4" name="Straight Connector 143">
            <a:extLst>
              <a:ext uri="{FF2B5EF4-FFF2-40B4-BE49-F238E27FC236}">
                <a16:creationId xmlns:a16="http://schemas.microsoft.com/office/drawing/2014/main" id="{2AC9CE8D-A594-8569-3637-690CEEE08921}"/>
              </a:ext>
            </a:extLst>
          </p:cNvPr>
          <p:cNvCxnSpPr>
            <a:cxnSpLocks/>
          </p:cNvCxnSpPr>
          <p:nvPr/>
        </p:nvCxnSpPr>
        <p:spPr>
          <a:xfrm>
            <a:off x="2732014" y="2154026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5" name="Straight Connector 144">
            <a:extLst>
              <a:ext uri="{FF2B5EF4-FFF2-40B4-BE49-F238E27FC236}">
                <a16:creationId xmlns:a16="http://schemas.microsoft.com/office/drawing/2014/main" id="{4D6E6EF7-A223-81CE-14B2-D16DD477A698}"/>
              </a:ext>
            </a:extLst>
          </p:cNvPr>
          <p:cNvCxnSpPr>
            <a:cxnSpLocks/>
          </p:cNvCxnSpPr>
          <p:nvPr/>
        </p:nvCxnSpPr>
        <p:spPr>
          <a:xfrm>
            <a:off x="2998896" y="2154026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6" name="Straight Connector 145">
            <a:extLst>
              <a:ext uri="{FF2B5EF4-FFF2-40B4-BE49-F238E27FC236}">
                <a16:creationId xmlns:a16="http://schemas.microsoft.com/office/drawing/2014/main" id="{36232E81-1934-94D5-AC1A-C802B4EEF97F}"/>
              </a:ext>
            </a:extLst>
          </p:cNvPr>
          <p:cNvCxnSpPr>
            <a:cxnSpLocks/>
          </p:cNvCxnSpPr>
          <p:nvPr/>
        </p:nvCxnSpPr>
        <p:spPr>
          <a:xfrm>
            <a:off x="850138" y="2154024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7" name="Straight Connector 146">
            <a:extLst>
              <a:ext uri="{FF2B5EF4-FFF2-40B4-BE49-F238E27FC236}">
                <a16:creationId xmlns:a16="http://schemas.microsoft.com/office/drawing/2014/main" id="{A634DB4C-7EC1-7C4F-89FC-E7A24FB630A1}"/>
              </a:ext>
            </a:extLst>
          </p:cNvPr>
          <p:cNvCxnSpPr>
            <a:cxnSpLocks/>
          </p:cNvCxnSpPr>
          <p:nvPr/>
        </p:nvCxnSpPr>
        <p:spPr>
          <a:xfrm>
            <a:off x="3265780" y="2154027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8" name="Straight Connector 147">
            <a:extLst>
              <a:ext uri="{FF2B5EF4-FFF2-40B4-BE49-F238E27FC236}">
                <a16:creationId xmlns:a16="http://schemas.microsoft.com/office/drawing/2014/main" id="{363C02B5-0CF2-6935-0AA3-6D62F61876D4}"/>
              </a:ext>
            </a:extLst>
          </p:cNvPr>
          <p:cNvCxnSpPr>
            <a:cxnSpLocks/>
          </p:cNvCxnSpPr>
          <p:nvPr/>
        </p:nvCxnSpPr>
        <p:spPr>
          <a:xfrm>
            <a:off x="569567" y="2154026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9" name="Straight Connector 148">
            <a:extLst>
              <a:ext uri="{FF2B5EF4-FFF2-40B4-BE49-F238E27FC236}">
                <a16:creationId xmlns:a16="http://schemas.microsoft.com/office/drawing/2014/main" id="{6B3C44AA-004B-7173-D145-61DD3385AEC1}"/>
              </a:ext>
            </a:extLst>
          </p:cNvPr>
          <p:cNvCxnSpPr>
            <a:cxnSpLocks/>
          </p:cNvCxnSpPr>
          <p:nvPr/>
        </p:nvCxnSpPr>
        <p:spPr>
          <a:xfrm>
            <a:off x="3532663" y="2154028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0" name="Straight Connector 149">
            <a:extLst>
              <a:ext uri="{FF2B5EF4-FFF2-40B4-BE49-F238E27FC236}">
                <a16:creationId xmlns:a16="http://schemas.microsoft.com/office/drawing/2014/main" id="{7912F2E2-34C1-612A-A2E2-EBB04CF63325}"/>
              </a:ext>
            </a:extLst>
          </p:cNvPr>
          <p:cNvCxnSpPr>
            <a:cxnSpLocks/>
          </p:cNvCxnSpPr>
          <p:nvPr/>
        </p:nvCxnSpPr>
        <p:spPr>
          <a:xfrm>
            <a:off x="295839" y="2154027"/>
            <a:ext cx="2326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7" name="TextBox 136">
            <a:extLst>
              <a:ext uri="{FF2B5EF4-FFF2-40B4-BE49-F238E27FC236}">
                <a16:creationId xmlns:a16="http://schemas.microsoft.com/office/drawing/2014/main" id="{180F0ED4-0D08-01F9-0559-3A2D4C12ACA0}"/>
              </a:ext>
            </a:extLst>
          </p:cNvPr>
          <p:cNvSpPr txBox="1"/>
          <p:nvPr/>
        </p:nvSpPr>
        <p:spPr>
          <a:xfrm>
            <a:off x="3755656" y="2000135"/>
            <a:ext cx="473206" cy="307777"/>
          </a:xfrm>
          <a:prstGeom prst="rect">
            <a:avLst/>
          </a:prstGeom>
          <a:noFill/>
          <a:ln w="28575">
            <a:noFill/>
          </a:ln>
        </p:spPr>
        <p:txBody>
          <a:bodyPr wrap="none" rtlCol="0">
            <a:spAutoFit/>
          </a:bodyPr>
          <a:lstStyle/>
          <a:p>
            <a:r>
              <a:rPr lang="en-US" sz="1400" b="1" dirty="0"/>
              <a:t>F=6</a:t>
            </a:r>
            <a:endParaRPr lang="de-DE" sz="1400" b="1" dirty="0"/>
          </a:p>
        </p:txBody>
      </p: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B7E4F753-0BF7-7BB5-B913-0D8A65503A34}"/>
              </a:ext>
            </a:extLst>
          </p:cNvPr>
          <p:cNvCxnSpPr>
            <a:cxnSpLocks/>
          </p:cNvCxnSpPr>
          <p:nvPr/>
        </p:nvCxnSpPr>
        <p:spPr>
          <a:xfrm>
            <a:off x="1145818" y="4262136"/>
            <a:ext cx="232668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8F2849CE-8FAF-9900-E09E-F1360A23AD60}"/>
              </a:ext>
            </a:extLst>
          </p:cNvPr>
          <p:cNvCxnSpPr>
            <a:cxnSpLocks/>
          </p:cNvCxnSpPr>
          <p:nvPr/>
        </p:nvCxnSpPr>
        <p:spPr>
          <a:xfrm>
            <a:off x="1412702" y="4262136"/>
            <a:ext cx="2326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3BBE8892-18BB-3C57-DEFD-E2FE6B340340}"/>
              </a:ext>
            </a:extLst>
          </p:cNvPr>
          <p:cNvCxnSpPr>
            <a:cxnSpLocks/>
          </p:cNvCxnSpPr>
          <p:nvPr/>
        </p:nvCxnSpPr>
        <p:spPr>
          <a:xfrm>
            <a:off x="1679586" y="4262136"/>
            <a:ext cx="2326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E4DEDDC4-DE74-E305-A5B2-6583AC354E5D}"/>
              </a:ext>
            </a:extLst>
          </p:cNvPr>
          <p:cNvCxnSpPr>
            <a:cxnSpLocks/>
          </p:cNvCxnSpPr>
          <p:nvPr/>
        </p:nvCxnSpPr>
        <p:spPr>
          <a:xfrm>
            <a:off x="1946470" y="4262136"/>
            <a:ext cx="232668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7F5C8953-ACBC-474B-F407-89112E8473E1}"/>
              </a:ext>
            </a:extLst>
          </p:cNvPr>
          <p:cNvCxnSpPr>
            <a:cxnSpLocks/>
          </p:cNvCxnSpPr>
          <p:nvPr/>
        </p:nvCxnSpPr>
        <p:spPr>
          <a:xfrm>
            <a:off x="2213355" y="4262137"/>
            <a:ext cx="2326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3E80150D-C7D1-C4E1-CA2C-61C0DA3E6A4A}"/>
              </a:ext>
            </a:extLst>
          </p:cNvPr>
          <p:cNvCxnSpPr>
            <a:cxnSpLocks/>
          </p:cNvCxnSpPr>
          <p:nvPr/>
        </p:nvCxnSpPr>
        <p:spPr>
          <a:xfrm>
            <a:off x="2480239" y="4262136"/>
            <a:ext cx="2326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A1B6E7D9-97CF-146C-7D53-51472BDAAD92}"/>
              </a:ext>
            </a:extLst>
          </p:cNvPr>
          <p:cNvCxnSpPr>
            <a:cxnSpLocks/>
          </p:cNvCxnSpPr>
          <p:nvPr/>
        </p:nvCxnSpPr>
        <p:spPr>
          <a:xfrm>
            <a:off x="2747123" y="4262136"/>
            <a:ext cx="232668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9" name="TextBox 78">
            <a:extLst>
              <a:ext uri="{FF2B5EF4-FFF2-40B4-BE49-F238E27FC236}">
                <a16:creationId xmlns:a16="http://schemas.microsoft.com/office/drawing/2014/main" id="{9B3DBA9D-AAD4-1B9E-CD0B-A37AD862BEF4}"/>
              </a:ext>
            </a:extLst>
          </p:cNvPr>
          <p:cNvSpPr txBox="1"/>
          <p:nvPr/>
        </p:nvSpPr>
        <p:spPr>
          <a:xfrm>
            <a:off x="357906" y="3750705"/>
            <a:ext cx="6270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baseline="30000" dirty="0"/>
              <a:t>2</a:t>
            </a:r>
            <a:r>
              <a:rPr lang="en-US" b="1" dirty="0"/>
              <a:t>S</a:t>
            </a:r>
            <a:r>
              <a:rPr lang="en-US" b="1" baseline="-25000" dirty="0"/>
              <a:t>1/2</a:t>
            </a:r>
            <a:endParaRPr lang="de-DE" b="1" dirty="0"/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126CEB8E-6AF4-1798-234A-7F3C093C994B}"/>
              </a:ext>
            </a:extLst>
          </p:cNvPr>
          <p:cNvSpPr txBox="1"/>
          <p:nvPr/>
        </p:nvSpPr>
        <p:spPr>
          <a:xfrm>
            <a:off x="2679962" y="3836139"/>
            <a:ext cx="473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F=2</a:t>
            </a:r>
            <a:endParaRPr lang="de-DE" sz="1400" b="1" dirty="0"/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175A5E6F-F6A7-CD0E-A28A-1130DCAB0572}"/>
              </a:ext>
            </a:extLst>
          </p:cNvPr>
          <p:cNvSpPr txBox="1"/>
          <p:nvPr/>
        </p:nvSpPr>
        <p:spPr>
          <a:xfrm>
            <a:off x="2993476" y="4120037"/>
            <a:ext cx="473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F=3</a:t>
            </a:r>
            <a:endParaRPr lang="de-DE" sz="1400" b="1" dirty="0"/>
          </a:p>
        </p:txBody>
      </p: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5C63B7AB-E1BE-0EDB-3D9E-84377CD569DD}"/>
              </a:ext>
            </a:extLst>
          </p:cNvPr>
          <p:cNvCxnSpPr>
            <a:cxnSpLocks/>
          </p:cNvCxnSpPr>
          <p:nvPr/>
        </p:nvCxnSpPr>
        <p:spPr>
          <a:xfrm>
            <a:off x="1405857" y="4012819"/>
            <a:ext cx="2326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E7A53DA3-A75A-EA4F-6BD5-7F7C3FD9EE93}"/>
              </a:ext>
            </a:extLst>
          </p:cNvPr>
          <p:cNvCxnSpPr>
            <a:cxnSpLocks/>
          </p:cNvCxnSpPr>
          <p:nvPr/>
        </p:nvCxnSpPr>
        <p:spPr>
          <a:xfrm>
            <a:off x="1679584" y="4012819"/>
            <a:ext cx="2326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AFAA3F21-814C-91FD-6CCD-0F1052DD392D}"/>
              </a:ext>
            </a:extLst>
          </p:cNvPr>
          <p:cNvCxnSpPr>
            <a:cxnSpLocks/>
          </p:cNvCxnSpPr>
          <p:nvPr/>
        </p:nvCxnSpPr>
        <p:spPr>
          <a:xfrm>
            <a:off x="1946468" y="4012819"/>
            <a:ext cx="232668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93C5DEB2-68CE-8208-5394-974E1E80F830}"/>
              </a:ext>
            </a:extLst>
          </p:cNvPr>
          <p:cNvCxnSpPr>
            <a:cxnSpLocks/>
          </p:cNvCxnSpPr>
          <p:nvPr/>
        </p:nvCxnSpPr>
        <p:spPr>
          <a:xfrm>
            <a:off x="2213352" y="4012819"/>
            <a:ext cx="2326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A16C93A4-9745-60C8-E251-C274A02F87F9}"/>
              </a:ext>
            </a:extLst>
          </p:cNvPr>
          <p:cNvCxnSpPr>
            <a:cxnSpLocks/>
          </p:cNvCxnSpPr>
          <p:nvPr/>
        </p:nvCxnSpPr>
        <p:spPr>
          <a:xfrm>
            <a:off x="2480237" y="4012820"/>
            <a:ext cx="2326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2" name="TextBox 211">
            <a:extLst>
              <a:ext uri="{FF2B5EF4-FFF2-40B4-BE49-F238E27FC236}">
                <a16:creationId xmlns:a16="http://schemas.microsoft.com/office/drawing/2014/main" id="{F4A10D24-FA5B-F291-ECA3-C0CB069F6720}"/>
              </a:ext>
            </a:extLst>
          </p:cNvPr>
          <p:cNvSpPr txBox="1"/>
          <p:nvPr/>
        </p:nvSpPr>
        <p:spPr>
          <a:xfrm>
            <a:off x="1082027" y="3253136"/>
            <a:ext cx="1523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070C0"/>
                </a:solidFill>
              </a:rPr>
              <a:t>State preparation</a:t>
            </a:r>
          </a:p>
        </p:txBody>
      </p:sp>
      <p:sp>
        <p:nvSpPr>
          <p:cNvPr id="213" name="TextBox 212">
            <a:extLst>
              <a:ext uri="{FF2B5EF4-FFF2-40B4-BE49-F238E27FC236}">
                <a16:creationId xmlns:a16="http://schemas.microsoft.com/office/drawing/2014/main" id="{2703D32E-2667-2075-D571-B7CF422E22E4}"/>
              </a:ext>
            </a:extLst>
          </p:cNvPr>
          <p:cNvSpPr txBox="1"/>
          <p:nvPr/>
        </p:nvSpPr>
        <p:spPr>
          <a:xfrm>
            <a:off x="1082027" y="2815388"/>
            <a:ext cx="19129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0B050"/>
                </a:solidFill>
              </a:rPr>
              <a:t>Allowed excited states</a:t>
            </a:r>
          </a:p>
        </p:txBody>
      </p:sp>
      <p:sp>
        <p:nvSpPr>
          <p:cNvPr id="214" name="TextBox 213">
            <a:extLst>
              <a:ext uri="{FF2B5EF4-FFF2-40B4-BE49-F238E27FC236}">
                <a16:creationId xmlns:a16="http://schemas.microsoft.com/office/drawing/2014/main" id="{ED1548D9-BB62-6CD4-C17E-DAE9DC32D11C}"/>
              </a:ext>
            </a:extLst>
          </p:cNvPr>
          <p:cNvSpPr txBox="1"/>
          <p:nvPr/>
        </p:nvSpPr>
        <p:spPr>
          <a:xfrm>
            <a:off x="1075417" y="3030210"/>
            <a:ext cx="14684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FF0000"/>
                </a:solidFill>
              </a:rPr>
              <a:t>Measured states</a:t>
            </a:r>
          </a:p>
        </p:txBody>
      </p:sp>
      <p:sp>
        <p:nvSpPr>
          <p:cNvPr id="215" name="TextBox 214">
            <a:extLst>
              <a:ext uri="{FF2B5EF4-FFF2-40B4-BE49-F238E27FC236}">
                <a16:creationId xmlns:a16="http://schemas.microsoft.com/office/drawing/2014/main" id="{D479FF91-51C0-E754-A6ED-25BDF26526B5}"/>
              </a:ext>
            </a:extLst>
          </p:cNvPr>
          <p:cNvSpPr txBox="1"/>
          <p:nvPr/>
        </p:nvSpPr>
        <p:spPr>
          <a:xfrm>
            <a:off x="2931511" y="104752"/>
            <a:ext cx="617899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/>
              <a:t>Measurement3 – coherent excitation &amp; RAP</a:t>
            </a:r>
          </a:p>
          <a:p>
            <a:pPr algn="ctr"/>
            <a:r>
              <a:rPr lang="en-US" sz="2400" b="1" dirty="0"/>
              <a:t>Feb. 2025</a:t>
            </a:r>
          </a:p>
        </p:txBody>
      </p:sp>
      <p:sp>
        <p:nvSpPr>
          <p:cNvPr id="232" name="TextBox 231">
            <a:extLst>
              <a:ext uri="{FF2B5EF4-FFF2-40B4-BE49-F238E27FC236}">
                <a16:creationId xmlns:a16="http://schemas.microsoft.com/office/drawing/2014/main" id="{8D925627-72F2-B1CA-791E-401FAF62B66D}"/>
              </a:ext>
            </a:extLst>
          </p:cNvPr>
          <p:cNvSpPr txBox="1"/>
          <p:nvPr/>
        </p:nvSpPr>
        <p:spPr>
          <a:xfrm>
            <a:off x="7456011" y="694619"/>
            <a:ext cx="18421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Result in Hz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DE1CCDE-78CD-3545-FA87-55F25180A9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0008118"/>
              </p:ext>
            </p:extLst>
          </p:nvPr>
        </p:nvGraphicFramePr>
        <p:xfrm>
          <a:off x="5591626" y="1170986"/>
          <a:ext cx="6160095" cy="333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0784">
                  <a:extLst>
                    <a:ext uri="{9D8B030D-6E8A-4147-A177-3AD203B41FA5}">
                      <a16:colId xmlns:a16="http://schemas.microsoft.com/office/drawing/2014/main" val="3223457353"/>
                    </a:ext>
                  </a:extLst>
                </a:gridCol>
                <a:gridCol w="1250784">
                  <a:extLst>
                    <a:ext uri="{9D8B030D-6E8A-4147-A177-3AD203B41FA5}">
                      <a16:colId xmlns:a16="http://schemas.microsoft.com/office/drawing/2014/main" val="556172332"/>
                    </a:ext>
                  </a:extLst>
                </a:gridCol>
                <a:gridCol w="1662967">
                  <a:extLst>
                    <a:ext uri="{9D8B030D-6E8A-4147-A177-3AD203B41FA5}">
                      <a16:colId xmlns:a16="http://schemas.microsoft.com/office/drawing/2014/main" val="1261895568"/>
                    </a:ext>
                  </a:extLst>
                </a:gridCol>
                <a:gridCol w="997780">
                  <a:extLst>
                    <a:ext uri="{9D8B030D-6E8A-4147-A177-3AD203B41FA5}">
                      <a16:colId xmlns:a16="http://schemas.microsoft.com/office/drawing/2014/main" val="1339595088"/>
                    </a:ext>
                  </a:extLst>
                </a:gridCol>
                <a:gridCol w="997780">
                  <a:extLst>
                    <a:ext uri="{9D8B030D-6E8A-4147-A177-3AD203B41FA5}">
                      <a16:colId xmlns:a16="http://schemas.microsoft.com/office/drawing/2014/main" val="15918007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baseline="30000" dirty="0"/>
                        <a:t>2</a:t>
                      </a:r>
                      <a:r>
                        <a:rPr lang="en-US" baseline="0" dirty="0"/>
                        <a:t>S</a:t>
                      </a:r>
                      <a:r>
                        <a:rPr lang="en-US" baseline="-25000" dirty="0"/>
                        <a:t>1/2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aseline="30000" dirty="0"/>
                        <a:t>2</a:t>
                      </a:r>
                      <a:r>
                        <a:rPr lang="en-US" baseline="0" dirty="0"/>
                        <a:t>F</a:t>
                      </a:r>
                      <a:r>
                        <a:rPr lang="en-US" baseline="-25000" dirty="0"/>
                        <a:t>7/2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W</a:t>
                      </a:r>
                      <a:r>
                        <a:rPr lang="en-US" baseline="-25000" dirty="0" err="1"/>
                        <a:t>fe</a:t>
                      </a:r>
                      <a:r>
                        <a:rPr lang="en-US" baseline="0" dirty="0"/>
                        <a:t> </a:t>
                      </a:r>
                      <a:r>
                        <a:rPr lang="en-US" dirty="0"/>
                        <a:t>- W</a:t>
                      </a:r>
                      <a:r>
                        <a:rPr lang="en-US" baseline="-25000" dirty="0"/>
                        <a:t>6</a:t>
                      </a:r>
                      <a:endParaRPr lang="en-US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u</a:t>
                      </a:r>
                      <a:r>
                        <a:rPr lang="en-US" baseline="-25000" dirty="0" err="1"/>
                        <a:t>a</a:t>
                      </a:r>
                      <a:endParaRPr lang="en-US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aseline="0" dirty="0" err="1"/>
                        <a:t>u</a:t>
                      </a:r>
                      <a:r>
                        <a:rPr lang="en-US" baseline="-25000" dirty="0" err="1"/>
                        <a:t>b</a:t>
                      </a:r>
                      <a:endParaRPr lang="en-US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97007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F=2,m=0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F=1,m=0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3 659 258 444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576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38583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F=2,m=0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F=1,m=±1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3 659 258 495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428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81412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F=3,m=0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F=3,m=±2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5 232 926 683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4590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01239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F=3,m=0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F=4,m=0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5 297 389 104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6890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89508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F=3,m=0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F=4,m=±1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5 297 389 174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6460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87683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F=3,m=±3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F=4,m=±4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5 297 389 538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766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F=3,m=0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F=5,m=±2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3 884 874 583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36538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F=3,m=0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F=6,m=0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7302043"/>
                  </a:ext>
                </a:extLst>
              </a:tr>
            </a:tbl>
          </a:graphicData>
        </a:graphic>
      </p:graphicFrame>
      <p:pic>
        <p:nvPicPr>
          <p:cNvPr id="17" name="Content Placeholder 4">
            <a:extLst>
              <a:ext uri="{FF2B5EF4-FFF2-40B4-BE49-F238E27FC236}">
                <a16:creationId xmlns:a16="http://schemas.microsoft.com/office/drawing/2014/main" id="{96E930C2-FB66-021F-8C6D-F1413E22C5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6558" y="4840079"/>
            <a:ext cx="2368033" cy="180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9640920-2D3F-67CD-9027-D6CEBBDD0D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469" y="4840079"/>
            <a:ext cx="2368033" cy="180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AA99E6F-717E-AE05-6696-27CA2ED696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7185" y="4840079"/>
            <a:ext cx="2368033" cy="1800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8DDA37B-0DC7-20D0-B16F-319EA2ED983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61784" y="4840079"/>
            <a:ext cx="2368032" cy="1800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B294085-6B7E-4303-7B71-6F1E86D9E25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6381" y="4840079"/>
            <a:ext cx="2368033" cy="1800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00916689-B0BC-A66D-AB6A-A18A0F45BF68}"/>
              </a:ext>
            </a:extLst>
          </p:cNvPr>
          <p:cNvSpPr txBox="1"/>
          <p:nvPr/>
        </p:nvSpPr>
        <p:spPr>
          <a:xfrm>
            <a:off x="507959" y="5132566"/>
            <a:ext cx="11095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F=1, m=0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37EB067-87E2-3E8C-518B-99BCD0C27E59}"/>
              </a:ext>
            </a:extLst>
          </p:cNvPr>
          <p:cNvSpPr txBox="1"/>
          <p:nvPr/>
        </p:nvSpPr>
        <p:spPr>
          <a:xfrm>
            <a:off x="5242109" y="5132566"/>
            <a:ext cx="11095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F=3, m=2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6E7334D-D6A4-6106-5B58-709E8B1DC448}"/>
              </a:ext>
            </a:extLst>
          </p:cNvPr>
          <p:cNvSpPr txBox="1"/>
          <p:nvPr/>
        </p:nvSpPr>
        <p:spPr>
          <a:xfrm>
            <a:off x="10034038" y="5132566"/>
            <a:ext cx="11095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F=5, m=2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6C1A81E-2EBF-2EDB-8612-CE35F56A0D2B}"/>
              </a:ext>
            </a:extLst>
          </p:cNvPr>
          <p:cNvSpPr txBox="1"/>
          <p:nvPr/>
        </p:nvSpPr>
        <p:spPr>
          <a:xfrm>
            <a:off x="2950202" y="5132566"/>
            <a:ext cx="11095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F=1, m=1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E8671B1-8678-F312-528A-0DECE37CD2FC}"/>
              </a:ext>
            </a:extLst>
          </p:cNvPr>
          <p:cNvSpPr txBox="1"/>
          <p:nvPr/>
        </p:nvSpPr>
        <p:spPr>
          <a:xfrm>
            <a:off x="7662955" y="5132566"/>
            <a:ext cx="11095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F=4, m=4</a:t>
            </a:r>
          </a:p>
        </p:txBody>
      </p:sp>
    </p:spTree>
    <p:extLst>
      <p:ext uri="{BB962C8B-B14F-4D97-AF65-F5344CB8AC3E}">
        <p14:creationId xmlns:p14="http://schemas.microsoft.com/office/powerpoint/2010/main" val="33816536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CFD84-A3AF-9251-2785-5387D4C42C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1285"/>
            <a:ext cx="2006600" cy="528955"/>
          </a:xfrm>
        </p:spPr>
        <p:txBody>
          <a:bodyPr>
            <a:normAutofit/>
          </a:bodyPr>
          <a:lstStyle/>
          <a:p>
            <a:r>
              <a:rPr lang="en-US" sz="2400" b="1" dirty="0"/>
              <a:t>Summary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E43B66D-08E7-1CE6-CBD7-226B753E1C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9257415"/>
              </p:ext>
            </p:extLst>
          </p:nvPr>
        </p:nvGraphicFramePr>
        <p:xfrm>
          <a:off x="970280" y="814916"/>
          <a:ext cx="8929153" cy="556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4713">
                  <a:extLst>
                    <a:ext uri="{9D8B030D-6E8A-4147-A177-3AD203B41FA5}">
                      <a16:colId xmlns:a16="http://schemas.microsoft.com/office/drawing/2014/main" val="581645628"/>
                    </a:ext>
                  </a:extLst>
                </a:gridCol>
                <a:gridCol w="934713">
                  <a:extLst>
                    <a:ext uri="{9D8B030D-6E8A-4147-A177-3AD203B41FA5}">
                      <a16:colId xmlns:a16="http://schemas.microsoft.com/office/drawing/2014/main" val="1986103551"/>
                    </a:ext>
                  </a:extLst>
                </a:gridCol>
                <a:gridCol w="934713">
                  <a:extLst>
                    <a:ext uri="{9D8B030D-6E8A-4147-A177-3AD203B41FA5}">
                      <a16:colId xmlns:a16="http://schemas.microsoft.com/office/drawing/2014/main" val="216262336"/>
                    </a:ext>
                  </a:extLst>
                </a:gridCol>
                <a:gridCol w="1243661">
                  <a:extLst>
                    <a:ext uri="{9D8B030D-6E8A-4147-A177-3AD203B41FA5}">
                      <a16:colId xmlns:a16="http://schemas.microsoft.com/office/drawing/2014/main" val="1109060055"/>
                    </a:ext>
                  </a:extLst>
                </a:gridCol>
                <a:gridCol w="1243661">
                  <a:extLst>
                    <a:ext uri="{9D8B030D-6E8A-4147-A177-3AD203B41FA5}">
                      <a16:colId xmlns:a16="http://schemas.microsoft.com/office/drawing/2014/main" val="3641551032"/>
                    </a:ext>
                  </a:extLst>
                </a:gridCol>
                <a:gridCol w="1653496">
                  <a:extLst>
                    <a:ext uri="{9D8B030D-6E8A-4147-A177-3AD203B41FA5}">
                      <a16:colId xmlns:a16="http://schemas.microsoft.com/office/drawing/2014/main" val="3527388678"/>
                    </a:ext>
                  </a:extLst>
                </a:gridCol>
                <a:gridCol w="992098">
                  <a:extLst>
                    <a:ext uri="{9D8B030D-6E8A-4147-A177-3AD203B41FA5}">
                      <a16:colId xmlns:a16="http://schemas.microsoft.com/office/drawing/2014/main" val="2257870488"/>
                    </a:ext>
                  </a:extLst>
                </a:gridCol>
                <a:gridCol w="992098">
                  <a:extLst>
                    <a:ext uri="{9D8B030D-6E8A-4147-A177-3AD203B41FA5}">
                      <a16:colId xmlns:a16="http://schemas.microsoft.com/office/drawing/2014/main" val="35252758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/>
                        <a:t>F</a:t>
                      </a:r>
                      <a:r>
                        <a:rPr lang="en-US" baseline="-25000" dirty="0"/>
                        <a:t>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aseline="0" dirty="0"/>
                        <a:t>Meas.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aseline="0" dirty="0"/>
                        <a:t>Rabi?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aseline="30000" dirty="0"/>
                        <a:t>2</a:t>
                      </a:r>
                      <a:r>
                        <a:rPr lang="en-US" baseline="0" dirty="0"/>
                        <a:t>S</a:t>
                      </a:r>
                      <a:r>
                        <a:rPr lang="en-US" baseline="-25000" dirty="0"/>
                        <a:t>1/2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aseline="30000" dirty="0"/>
                        <a:t>2</a:t>
                      </a:r>
                      <a:r>
                        <a:rPr lang="en-US" baseline="0" dirty="0"/>
                        <a:t>F</a:t>
                      </a:r>
                      <a:r>
                        <a:rPr lang="en-US" baseline="-25000" dirty="0"/>
                        <a:t>7/2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W</a:t>
                      </a:r>
                      <a:r>
                        <a:rPr lang="en-US" baseline="-25000" dirty="0" err="1"/>
                        <a:t>fe</a:t>
                      </a:r>
                      <a:r>
                        <a:rPr lang="en-US" baseline="0" dirty="0"/>
                        <a:t> </a:t>
                      </a:r>
                      <a:r>
                        <a:rPr lang="en-US" dirty="0"/>
                        <a:t>- W</a:t>
                      </a:r>
                      <a:r>
                        <a:rPr lang="en-US" baseline="-25000" dirty="0"/>
                        <a:t>6</a:t>
                      </a:r>
                      <a:endParaRPr lang="en-US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u</a:t>
                      </a:r>
                      <a:r>
                        <a:rPr lang="en-US" baseline="-25000" dirty="0" err="1"/>
                        <a:t>a</a:t>
                      </a:r>
                      <a:endParaRPr lang="en-US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aseline="0" dirty="0" err="1"/>
                        <a:t>u</a:t>
                      </a:r>
                      <a:r>
                        <a:rPr lang="en-US" baseline="-25000" dirty="0" err="1"/>
                        <a:t>b</a:t>
                      </a:r>
                      <a:endParaRPr lang="en-US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1307911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F=2,m=0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F=1,m=0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3 659 258 444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576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858737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F=2,m=0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F=1,m=±1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3 659 258 495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428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807733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F=3,m=0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F=2,m=0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4 487 804 282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479278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F=3,m=0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F=2,m=0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4 487 804 281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6454091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F=2,m=0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F=3,m=0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5 232 927 153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5989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7313262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F=3,m=0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F=3,m=±2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5 232 926 683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4590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0677423"/>
                  </a:ext>
                </a:extLst>
              </a:tr>
              <a:tr h="370840">
                <a:tc rowSpan="5">
                  <a:txBody>
                    <a:bodyPr/>
                    <a:lstStyle/>
                    <a:p>
                      <a:pPr algn="ctr"/>
                      <a:r>
                        <a:rPr lang="en-US" dirty="0"/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F=3,m=0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F=4,m=0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5 297 388 925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6820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5940027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F=3,m=0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F=4,m=0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5 297 389 030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6883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874583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F=3,m=0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F=4,m=0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5 297 389 104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6890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880943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F=3,m=0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F=4,m=±1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5 297 389 174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6460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91093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F=3,m=±3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F=4,m=±4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5 297 389 538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0275855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F=3,m=0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F=5,m=0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3 884 874 663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81174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F=3,m=0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F=5,m=±2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3 884 874 583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04252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F=3,m=0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F=6,m=0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99976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32421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108F05-83A8-C756-B9C7-F0B150381F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E5472E5E-F7F1-E299-CE8C-4F27425553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02206" y="1142995"/>
            <a:ext cx="7315215" cy="457200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0A1C9A9-92CA-8E37-7357-DF0621381D23}"/>
              </a:ext>
            </a:extLst>
          </p:cNvPr>
          <p:cNvSpPr txBox="1"/>
          <p:nvPr/>
        </p:nvSpPr>
        <p:spPr>
          <a:xfrm>
            <a:off x="4152900" y="2390775"/>
            <a:ext cx="6123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RAP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DE7AA75-574F-DEC1-438D-490D18A92594}"/>
              </a:ext>
            </a:extLst>
          </p:cNvPr>
          <p:cNvSpPr txBox="1"/>
          <p:nvPr/>
        </p:nvSpPr>
        <p:spPr>
          <a:xfrm>
            <a:off x="3971925" y="3495675"/>
            <a:ext cx="6123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RAP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64147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B46F8D-66AF-753B-F124-44AB38CCD7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6ECBDE78-9FAE-FFB7-1CFE-FC5E064231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3838" y="1142995"/>
            <a:ext cx="7315215" cy="457200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0AEF6BF-6D4A-85CE-3EEE-B0C9F11A75BD}"/>
              </a:ext>
            </a:extLst>
          </p:cNvPr>
          <p:cNvSpPr txBox="1"/>
          <p:nvPr/>
        </p:nvSpPr>
        <p:spPr>
          <a:xfrm>
            <a:off x="3771900" y="2390775"/>
            <a:ext cx="6828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00B050"/>
                </a:solidFill>
              </a:rPr>
              <a:t>RABI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6DE324F-16D7-141D-933D-11048B9DDF35}"/>
              </a:ext>
            </a:extLst>
          </p:cNvPr>
          <p:cNvSpPr txBox="1"/>
          <p:nvPr/>
        </p:nvSpPr>
        <p:spPr>
          <a:xfrm>
            <a:off x="3771900" y="3495675"/>
            <a:ext cx="6828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00B050"/>
                </a:solidFill>
              </a:rPr>
              <a:t>RABI</a:t>
            </a:r>
            <a:endParaRPr lang="en-US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06646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52F39E-D040-0157-082C-8B05342FEF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1BBB9C2A-D5D3-8F6B-DDED-FF43FF9B15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38392" y="1240271"/>
            <a:ext cx="7315215" cy="457200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535035F-B5FE-6BA0-6375-C2E46EA23E25}"/>
              </a:ext>
            </a:extLst>
          </p:cNvPr>
          <p:cNvSpPr txBox="1"/>
          <p:nvPr/>
        </p:nvSpPr>
        <p:spPr>
          <a:xfrm>
            <a:off x="4048125" y="2486025"/>
            <a:ext cx="6123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RAP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03069B8-6E96-EE26-144E-F30ACC731052}"/>
              </a:ext>
            </a:extLst>
          </p:cNvPr>
          <p:cNvSpPr txBox="1"/>
          <p:nvPr/>
        </p:nvSpPr>
        <p:spPr>
          <a:xfrm>
            <a:off x="4191000" y="3633312"/>
            <a:ext cx="6828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00B050"/>
                </a:solidFill>
              </a:rPr>
              <a:t>RABI</a:t>
            </a:r>
            <a:endParaRPr lang="en-US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2978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FFF36B-8826-9826-7DFF-2B346AC177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36016B7D-4A64-F699-DEBB-F3267637BC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85864" y="933855"/>
            <a:ext cx="7315215" cy="457200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2270557-B9AB-A199-754B-C47C7774A1FB}"/>
              </a:ext>
            </a:extLst>
          </p:cNvPr>
          <p:cNvSpPr txBox="1"/>
          <p:nvPr/>
        </p:nvSpPr>
        <p:spPr>
          <a:xfrm>
            <a:off x="9970851" y="1352136"/>
            <a:ext cx="2168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FF0000"/>
                </a:solidFill>
              </a:rPr>
              <a:t>Low </a:t>
            </a:r>
            <a:r>
              <a:rPr lang="de-DE" dirty="0" err="1">
                <a:solidFill>
                  <a:srgbClr val="FF0000"/>
                </a:solidFill>
              </a:rPr>
              <a:t>quad</a:t>
            </a:r>
            <a:r>
              <a:rPr lang="de-DE" dirty="0">
                <a:solidFill>
                  <a:srgbClr val="FF0000"/>
                </a:solidFill>
              </a:rPr>
              <a:t>. </a:t>
            </a:r>
            <a:r>
              <a:rPr lang="de-DE" dirty="0" err="1">
                <a:solidFill>
                  <a:srgbClr val="FF0000"/>
                </a:solidFill>
              </a:rPr>
              <a:t>Zee</a:t>
            </a:r>
            <a:r>
              <a:rPr lang="de-DE" dirty="0">
                <a:solidFill>
                  <a:srgbClr val="FF0000"/>
                </a:solidFill>
              </a:rPr>
              <a:t>. shift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07A7CB96-5065-2099-1C70-982D244B05E6}"/>
              </a:ext>
            </a:extLst>
          </p:cNvPr>
          <p:cNvCxnSpPr>
            <a:cxnSpLocks/>
            <a:stCxn id="2" idx="1"/>
          </p:cNvCxnSpPr>
          <p:nvPr/>
        </p:nvCxnSpPr>
        <p:spPr>
          <a:xfrm flipH="1">
            <a:off x="9455285" y="1536802"/>
            <a:ext cx="515566" cy="18466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D102552A-B2EB-A6BF-078F-0FD7D8DCA104}"/>
              </a:ext>
            </a:extLst>
          </p:cNvPr>
          <p:cNvSpPr txBox="1"/>
          <p:nvPr/>
        </p:nvSpPr>
        <p:spPr>
          <a:xfrm>
            <a:off x="4994271" y="1629135"/>
            <a:ext cx="6123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RAP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320B41-A90A-C9F4-CAA3-AB50C7C2250A}"/>
              </a:ext>
            </a:extLst>
          </p:cNvPr>
          <p:cNvSpPr txBox="1"/>
          <p:nvPr/>
        </p:nvSpPr>
        <p:spPr>
          <a:xfrm>
            <a:off x="4724400" y="2200275"/>
            <a:ext cx="6828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00B050"/>
                </a:solidFill>
              </a:rPr>
              <a:t>RABI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140462-0C75-3F4C-DB6B-D6660673475B}"/>
              </a:ext>
            </a:extLst>
          </p:cNvPr>
          <p:cNvSpPr txBox="1"/>
          <p:nvPr/>
        </p:nvSpPr>
        <p:spPr>
          <a:xfrm>
            <a:off x="4724400" y="2693747"/>
            <a:ext cx="6828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00B050"/>
                </a:solidFill>
              </a:rPr>
              <a:t>RABI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00B0011-CA42-9961-ADF8-08B609576210}"/>
              </a:ext>
            </a:extLst>
          </p:cNvPr>
          <p:cNvSpPr txBox="1"/>
          <p:nvPr/>
        </p:nvSpPr>
        <p:spPr>
          <a:xfrm>
            <a:off x="4652831" y="3287628"/>
            <a:ext cx="6828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00B050"/>
                </a:solidFill>
              </a:rPr>
              <a:t>RABI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E74F821-1E7D-B91C-0855-6CEFD30F0C1F}"/>
              </a:ext>
            </a:extLst>
          </p:cNvPr>
          <p:cNvSpPr txBox="1"/>
          <p:nvPr/>
        </p:nvSpPr>
        <p:spPr>
          <a:xfrm>
            <a:off x="4652830" y="3836027"/>
            <a:ext cx="6828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00B050"/>
                </a:solidFill>
              </a:rPr>
              <a:t>RABI</a:t>
            </a:r>
            <a:endParaRPr lang="en-US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7647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27B07C-A669-52B3-5A06-AEF05E4FD4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59C09A48-828B-149E-A666-B4B53212B5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38392" y="1142995"/>
            <a:ext cx="7315215" cy="457200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438C364-3EDF-C46B-AC58-F9206967C591}"/>
              </a:ext>
            </a:extLst>
          </p:cNvPr>
          <p:cNvSpPr txBox="1"/>
          <p:nvPr/>
        </p:nvSpPr>
        <p:spPr>
          <a:xfrm>
            <a:off x="4362450" y="2409825"/>
            <a:ext cx="6123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RAP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0A61339-1A01-8C8B-9FF5-040D8EC8375C}"/>
              </a:ext>
            </a:extLst>
          </p:cNvPr>
          <p:cNvSpPr txBox="1"/>
          <p:nvPr/>
        </p:nvSpPr>
        <p:spPr>
          <a:xfrm>
            <a:off x="5095875" y="3476624"/>
            <a:ext cx="6828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00B050"/>
                </a:solidFill>
              </a:rPr>
              <a:t>RABI</a:t>
            </a:r>
            <a:endParaRPr lang="en-US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63632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747</Words>
  <Application>Microsoft Office PowerPoint</Application>
  <PresentationFormat>Breitbild</PresentationFormat>
  <Paragraphs>257</Paragraphs>
  <Slides>9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3" baseType="lpstr">
      <vt:lpstr>Aptos</vt:lpstr>
      <vt:lpstr>Aptos Display</vt:lpstr>
      <vt:lpstr>Arial</vt:lpstr>
      <vt:lpstr>Office Theme</vt:lpstr>
      <vt:lpstr>PowerPoint-Präsentation</vt:lpstr>
      <vt:lpstr>PowerPoint-Präsentation</vt:lpstr>
      <vt:lpstr>PowerPoint-Präsentation</vt:lpstr>
      <vt:lpstr>Summary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Jialiang Yu</dc:creator>
  <cp:lastModifiedBy>Jialiang Yu</cp:lastModifiedBy>
  <cp:revision>22</cp:revision>
  <dcterms:created xsi:type="dcterms:W3CDTF">2025-03-03T16:04:35Z</dcterms:created>
  <dcterms:modified xsi:type="dcterms:W3CDTF">2025-10-15T07:36:40Z</dcterms:modified>
</cp:coreProperties>
</file>